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5" r:id="rId1"/>
    <p:sldMasterId id="2147484263" r:id="rId2"/>
  </p:sldMasterIdLst>
  <p:notesMasterIdLst>
    <p:notesMasterId r:id="rId42"/>
  </p:notesMasterIdLst>
  <p:handoutMasterIdLst>
    <p:handoutMasterId r:id="rId43"/>
  </p:handoutMasterIdLst>
  <p:sldIdLst>
    <p:sldId id="257" r:id="rId3"/>
    <p:sldId id="411" r:id="rId4"/>
    <p:sldId id="260" r:id="rId5"/>
    <p:sldId id="393" r:id="rId6"/>
    <p:sldId id="410" r:id="rId7"/>
    <p:sldId id="324" r:id="rId8"/>
    <p:sldId id="303" r:id="rId9"/>
    <p:sldId id="326" r:id="rId10"/>
    <p:sldId id="327" r:id="rId11"/>
    <p:sldId id="312" r:id="rId12"/>
    <p:sldId id="311" r:id="rId13"/>
    <p:sldId id="299" r:id="rId14"/>
    <p:sldId id="335" r:id="rId15"/>
    <p:sldId id="413" r:id="rId16"/>
    <p:sldId id="320" r:id="rId17"/>
    <p:sldId id="380" r:id="rId18"/>
    <p:sldId id="321" r:id="rId19"/>
    <p:sldId id="322" r:id="rId20"/>
    <p:sldId id="323" r:id="rId21"/>
    <p:sldId id="378" r:id="rId22"/>
    <p:sldId id="374" r:id="rId23"/>
    <p:sldId id="372" r:id="rId24"/>
    <p:sldId id="314" r:id="rId25"/>
    <p:sldId id="315" r:id="rId26"/>
    <p:sldId id="316" r:id="rId27"/>
    <p:sldId id="381" r:id="rId28"/>
    <p:sldId id="382" r:id="rId29"/>
    <p:sldId id="379" r:id="rId30"/>
    <p:sldId id="391" r:id="rId31"/>
    <p:sldId id="384" r:id="rId32"/>
    <p:sldId id="383" r:id="rId33"/>
    <p:sldId id="386" r:id="rId34"/>
    <p:sldId id="334" r:id="rId35"/>
    <p:sldId id="360" r:id="rId36"/>
    <p:sldId id="361" r:id="rId37"/>
    <p:sldId id="387" r:id="rId38"/>
    <p:sldId id="388" r:id="rId39"/>
    <p:sldId id="354" r:id="rId40"/>
    <p:sldId id="347"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6E4D60-1BC3-4FE4-88E9-202E19D49566}" v="3" dt="2025-04-03T16:17:00.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9659" autoAdjust="0"/>
  </p:normalViewPr>
  <p:slideViewPr>
    <p:cSldViewPr>
      <p:cViewPr varScale="1">
        <p:scale>
          <a:sx n="95" d="100"/>
          <a:sy n="95" d="100"/>
        </p:scale>
        <p:origin x="792"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tearsman" userId="b0e80c6895d737ba" providerId="LiveId" clId="{D56E4D60-1BC3-4FE4-88E9-202E19D49566}"/>
    <pc:docChg chg="undo custSel addSld delSld modSld sldOrd delMainMaster">
      <pc:chgData name="Daniel Stearsman" userId="b0e80c6895d737ba" providerId="LiveId" clId="{D56E4D60-1BC3-4FE4-88E9-202E19D49566}" dt="2025-04-03T16:18:01.447" v="9" actId="47"/>
      <pc:docMkLst>
        <pc:docMk/>
      </pc:docMkLst>
      <pc:sldChg chg="del">
        <pc:chgData name="Daniel Stearsman" userId="b0e80c6895d737ba" providerId="LiveId" clId="{D56E4D60-1BC3-4FE4-88E9-202E19D49566}" dt="2025-04-03T16:18:01.447" v="9" actId="47"/>
        <pc:sldMkLst>
          <pc:docMk/>
          <pc:sldMk cId="845772859" sldId="256"/>
        </pc:sldMkLst>
      </pc:sldChg>
      <pc:sldChg chg="add ord">
        <pc:chgData name="Daniel Stearsman" userId="b0e80c6895d737ba" providerId="LiveId" clId="{D56E4D60-1BC3-4FE4-88E9-202E19D49566}" dt="2025-04-03T16:16:34.649" v="3"/>
        <pc:sldMkLst>
          <pc:docMk/>
          <pc:sldMk cId="0" sldId="299"/>
        </pc:sldMkLst>
      </pc:sldChg>
      <pc:sldChg chg="add del">
        <pc:chgData name="Daniel Stearsman" userId="b0e80c6895d737ba" providerId="LiveId" clId="{D56E4D60-1BC3-4FE4-88E9-202E19D49566}" dt="2025-04-03T16:17:54.717" v="7" actId="47"/>
        <pc:sldMkLst>
          <pc:docMk/>
          <pc:sldMk cId="0" sldId="335"/>
        </pc:sldMkLst>
      </pc:sldChg>
      <pc:sldChg chg="del">
        <pc:chgData name="Daniel Stearsman" userId="b0e80c6895d737ba" providerId="LiveId" clId="{D56E4D60-1BC3-4FE4-88E9-202E19D49566}" dt="2025-04-03T16:16:43.951" v="4" actId="47"/>
        <pc:sldMkLst>
          <pc:docMk/>
          <pc:sldMk cId="3539366165" sldId="377"/>
        </pc:sldMkLst>
      </pc:sldChg>
      <pc:sldChg chg="del">
        <pc:chgData name="Daniel Stearsman" userId="b0e80c6895d737ba" providerId="LiveId" clId="{D56E4D60-1BC3-4FE4-88E9-202E19D49566}" dt="2025-04-03T16:18:00.545" v="8" actId="47"/>
        <pc:sldMkLst>
          <pc:docMk/>
          <pc:sldMk cId="601912399" sldId="412"/>
        </pc:sldMkLst>
      </pc:sldChg>
      <pc:sldChg chg="add">
        <pc:chgData name="Daniel Stearsman" userId="b0e80c6895d737ba" providerId="LiveId" clId="{D56E4D60-1BC3-4FE4-88E9-202E19D49566}" dt="2025-04-03T16:16:21.376" v="0"/>
        <pc:sldMkLst>
          <pc:docMk/>
          <pc:sldMk cId="598821054" sldId="413"/>
        </pc:sldMkLst>
      </pc:sldChg>
      <pc:sldMasterChg chg="del delSldLayout">
        <pc:chgData name="Daniel Stearsman" userId="b0e80c6895d737ba" providerId="LiveId" clId="{D56E4D60-1BC3-4FE4-88E9-202E19D49566}" dt="2025-04-03T16:18:01.447" v="9" actId="47"/>
        <pc:sldMasterMkLst>
          <pc:docMk/>
          <pc:sldMasterMk cId="2655119865" sldId="2147484276"/>
        </pc:sldMasterMkLst>
        <pc:sldLayoutChg chg="del">
          <pc:chgData name="Daniel Stearsman" userId="b0e80c6895d737ba" providerId="LiveId" clId="{D56E4D60-1BC3-4FE4-88E9-202E19D49566}" dt="2025-04-03T16:18:01.447" v="9" actId="47"/>
          <pc:sldLayoutMkLst>
            <pc:docMk/>
            <pc:sldMasterMk cId="2655119865" sldId="2147484276"/>
            <pc:sldLayoutMk cId="234074373" sldId="2147484277"/>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2319120107" sldId="2147484278"/>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1055128992" sldId="2147484279"/>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2435400813" sldId="2147484280"/>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173794659" sldId="2147484281"/>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2774796611" sldId="2147484282"/>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2872306503" sldId="2147484283"/>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2030812841" sldId="2147484284"/>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3227643892" sldId="2147484285"/>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384023541" sldId="2147484286"/>
          </pc:sldLayoutMkLst>
        </pc:sldLayoutChg>
        <pc:sldLayoutChg chg="del">
          <pc:chgData name="Daniel Stearsman" userId="b0e80c6895d737ba" providerId="LiveId" clId="{D56E4D60-1BC3-4FE4-88E9-202E19D49566}" dt="2025-04-03T16:18:01.447" v="9" actId="47"/>
          <pc:sldLayoutMkLst>
            <pc:docMk/>
            <pc:sldMasterMk cId="2655119865" sldId="2147484276"/>
            <pc:sldLayoutMk cId="642533295" sldId="2147484287"/>
          </pc:sldLayoutMkLst>
        </pc:sldLayoutChg>
      </pc:sldMasterChg>
    </pc:docChg>
  </pc:docChgLst>
  <pc:docChgLst>
    <pc:chgData name="Daniel Stearsman" userId="b0e80c6895d737ba" providerId="LiveId" clId="{3A7CEA0C-1EB9-48D1-8468-921DB123BE12}"/>
    <pc:docChg chg="undo custSel addSld delSld modSld sldOrd">
      <pc:chgData name="Daniel Stearsman" userId="b0e80c6895d737ba" providerId="LiveId" clId="{3A7CEA0C-1EB9-48D1-8468-921DB123BE12}" dt="2023-08-22T20:11:23.719" v="5717" actId="20577"/>
      <pc:docMkLst>
        <pc:docMk/>
      </pc:docMkLst>
      <pc:sldChg chg="addSp delSp modSp add del mod ord setBg delDesignElem">
        <pc:chgData name="Daniel Stearsman" userId="b0e80c6895d737ba" providerId="LiveId" clId="{3A7CEA0C-1EB9-48D1-8468-921DB123BE12}" dt="2023-08-19T09:44:15.268" v="5710" actId="1076"/>
        <pc:sldMkLst>
          <pc:docMk/>
          <pc:sldMk cId="845772859" sldId="256"/>
        </pc:sldMkLst>
      </pc:sldChg>
      <pc:sldChg chg="modSp mod modAnim">
        <pc:chgData name="Daniel Stearsman" userId="b0e80c6895d737ba" providerId="LiveId" clId="{3A7CEA0C-1EB9-48D1-8468-921DB123BE12}" dt="2023-08-19T09:36:30.920" v="5353" actId="1076"/>
        <pc:sldMkLst>
          <pc:docMk/>
          <pc:sldMk cId="0" sldId="257"/>
        </pc:sldMkLst>
      </pc:sldChg>
      <pc:sldChg chg="modSp del mod">
        <pc:chgData name="Daniel Stearsman" userId="b0e80c6895d737ba" providerId="LiveId" clId="{3A7CEA0C-1EB9-48D1-8468-921DB123BE12}" dt="2023-08-10T15:14:03.249" v="350" actId="2696"/>
        <pc:sldMkLst>
          <pc:docMk/>
          <pc:sldMk cId="0" sldId="259"/>
        </pc:sldMkLst>
      </pc:sldChg>
      <pc:sldChg chg="addSp modSp mod setBg">
        <pc:chgData name="Daniel Stearsman" userId="b0e80c6895d737ba" providerId="LiveId" clId="{3A7CEA0C-1EB9-48D1-8468-921DB123BE12}" dt="2023-08-19T09:36:56.559" v="5375" actId="403"/>
        <pc:sldMkLst>
          <pc:docMk/>
          <pc:sldMk cId="0" sldId="260"/>
        </pc:sldMkLst>
      </pc:sldChg>
      <pc:sldChg chg="modSp del mod">
        <pc:chgData name="Daniel Stearsman" userId="b0e80c6895d737ba" providerId="LiveId" clId="{3A7CEA0C-1EB9-48D1-8468-921DB123BE12}" dt="2023-08-10T15:15:12.481" v="366" actId="2696"/>
        <pc:sldMkLst>
          <pc:docMk/>
          <pc:sldMk cId="0" sldId="269"/>
        </pc:sldMkLst>
      </pc:sldChg>
      <pc:sldChg chg="del">
        <pc:chgData name="Daniel Stearsman" userId="b0e80c6895d737ba" providerId="LiveId" clId="{3A7CEA0C-1EB9-48D1-8468-921DB123BE12}" dt="2023-08-10T15:11:20.388" v="309" actId="47"/>
        <pc:sldMkLst>
          <pc:docMk/>
          <pc:sldMk cId="0" sldId="299"/>
        </pc:sldMkLst>
      </pc:sldChg>
      <pc:sldChg chg="del">
        <pc:chgData name="Daniel Stearsman" userId="b0e80c6895d737ba" providerId="LiveId" clId="{3A7CEA0C-1EB9-48D1-8468-921DB123BE12}" dt="2023-08-10T15:13:44.841" v="349" actId="2696"/>
        <pc:sldMkLst>
          <pc:docMk/>
          <pc:sldMk cId="0" sldId="301"/>
        </pc:sldMkLst>
      </pc:sldChg>
      <pc:sldChg chg="del">
        <pc:chgData name="Daniel Stearsman" userId="b0e80c6895d737ba" providerId="LiveId" clId="{3A7CEA0C-1EB9-48D1-8468-921DB123BE12}" dt="2023-08-10T15:13:44.841" v="349" actId="2696"/>
        <pc:sldMkLst>
          <pc:docMk/>
          <pc:sldMk cId="0" sldId="302"/>
        </pc:sldMkLst>
      </pc:sldChg>
      <pc:sldChg chg="modSp add mod modNotesTx">
        <pc:chgData name="Daniel Stearsman" userId="b0e80c6895d737ba" providerId="LiveId" clId="{3A7CEA0C-1EB9-48D1-8468-921DB123BE12}" dt="2023-08-19T09:37:54.219" v="5406" actId="403"/>
        <pc:sldMkLst>
          <pc:docMk/>
          <pc:sldMk cId="2158701557" sldId="303"/>
        </pc:sldMkLst>
      </pc:sldChg>
      <pc:sldChg chg="addSp modSp mod ord">
        <pc:chgData name="Daniel Stearsman" userId="b0e80c6895d737ba" providerId="LiveId" clId="{3A7CEA0C-1EB9-48D1-8468-921DB123BE12}" dt="2023-08-19T09:38:36.123" v="5437" actId="403"/>
        <pc:sldMkLst>
          <pc:docMk/>
          <pc:sldMk cId="0" sldId="311"/>
        </pc:sldMkLst>
      </pc:sldChg>
      <pc:sldChg chg="addSp delSp modSp mod modNotesTx">
        <pc:chgData name="Daniel Stearsman" userId="b0e80c6895d737ba" providerId="LiveId" clId="{3A7CEA0C-1EB9-48D1-8468-921DB123BE12}" dt="2023-08-19T09:38:28.541" v="5431" actId="403"/>
        <pc:sldMkLst>
          <pc:docMk/>
          <pc:sldMk cId="0" sldId="312"/>
        </pc:sldMkLst>
      </pc:sldChg>
      <pc:sldChg chg="modSp mod">
        <pc:chgData name="Daniel Stearsman" userId="b0e80c6895d737ba" providerId="LiveId" clId="{3A7CEA0C-1EB9-48D1-8468-921DB123BE12}" dt="2023-08-19T09:40:26.115" v="5543" actId="403"/>
        <pc:sldMkLst>
          <pc:docMk/>
          <pc:sldMk cId="0" sldId="314"/>
        </pc:sldMkLst>
      </pc:sldChg>
      <pc:sldChg chg="modSp mod">
        <pc:chgData name="Daniel Stearsman" userId="b0e80c6895d737ba" providerId="LiveId" clId="{3A7CEA0C-1EB9-48D1-8468-921DB123BE12}" dt="2023-08-19T09:40:38.251" v="5551" actId="403"/>
        <pc:sldMkLst>
          <pc:docMk/>
          <pc:sldMk cId="0" sldId="315"/>
        </pc:sldMkLst>
      </pc:sldChg>
      <pc:sldChg chg="modSp mod">
        <pc:chgData name="Daniel Stearsman" userId="b0e80c6895d737ba" providerId="LiveId" clId="{3A7CEA0C-1EB9-48D1-8468-921DB123BE12}" dt="2023-08-19T09:40:46.781" v="5558" actId="403"/>
        <pc:sldMkLst>
          <pc:docMk/>
          <pc:sldMk cId="0" sldId="316"/>
        </pc:sldMkLst>
      </pc:sldChg>
      <pc:sldChg chg="del">
        <pc:chgData name="Daniel Stearsman" userId="b0e80c6895d737ba" providerId="LiveId" clId="{3A7CEA0C-1EB9-48D1-8468-921DB123BE12}" dt="2023-08-10T16:03:01.238" v="1494" actId="2696"/>
        <pc:sldMkLst>
          <pc:docMk/>
          <pc:sldMk cId="0" sldId="317"/>
        </pc:sldMkLst>
      </pc:sldChg>
      <pc:sldChg chg="del">
        <pc:chgData name="Daniel Stearsman" userId="b0e80c6895d737ba" providerId="LiveId" clId="{3A7CEA0C-1EB9-48D1-8468-921DB123BE12}" dt="2023-08-10T16:01:47.255" v="1493" actId="2696"/>
        <pc:sldMkLst>
          <pc:docMk/>
          <pc:sldMk cId="0" sldId="318"/>
        </pc:sldMkLst>
      </pc:sldChg>
      <pc:sldChg chg="modSp mod ord">
        <pc:chgData name="Daniel Stearsman" userId="b0e80c6895d737ba" providerId="LiveId" clId="{3A7CEA0C-1EB9-48D1-8468-921DB123BE12}" dt="2023-08-19T09:39:08.546" v="5476" actId="1076"/>
        <pc:sldMkLst>
          <pc:docMk/>
          <pc:sldMk cId="0" sldId="320"/>
        </pc:sldMkLst>
      </pc:sldChg>
      <pc:sldChg chg="addSp modSp add mod modNotesTx">
        <pc:chgData name="Daniel Stearsman" userId="b0e80c6895d737ba" providerId="LiveId" clId="{3A7CEA0C-1EB9-48D1-8468-921DB123BE12}" dt="2023-08-19T09:39:27.973" v="5492" actId="403"/>
        <pc:sldMkLst>
          <pc:docMk/>
          <pc:sldMk cId="3022908280" sldId="321"/>
        </pc:sldMkLst>
      </pc:sldChg>
      <pc:sldChg chg="addSp modSp del mod">
        <pc:chgData name="Daniel Stearsman" userId="b0e80c6895d737ba" providerId="LiveId" clId="{3A7CEA0C-1EB9-48D1-8468-921DB123BE12}" dt="2023-08-19T09:39:35.530" v="5499" actId="403"/>
        <pc:sldMkLst>
          <pc:docMk/>
          <pc:sldMk cId="1650641601" sldId="322"/>
        </pc:sldMkLst>
      </pc:sldChg>
      <pc:sldChg chg="modSp add mod">
        <pc:chgData name="Daniel Stearsman" userId="b0e80c6895d737ba" providerId="LiveId" clId="{3A7CEA0C-1EB9-48D1-8468-921DB123BE12}" dt="2023-08-19T09:39:45.762" v="5507" actId="403"/>
        <pc:sldMkLst>
          <pc:docMk/>
          <pc:sldMk cId="2008812327" sldId="323"/>
        </pc:sldMkLst>
      </pc:sldChg>
      <pc:sldChg chg="modSp mod ord">
        <pc:chgData name="Daniel Stearsman" userId="b0e80c6895d737ba" providerId="LiveId" clId="{3A7CEA0C-1EB9-48D1-8468-921DB123BE12}" dt="2023-08-19T09:37:40.717" v="5399" actId="403"/>
        <pc:sldMkLst>
          <pc:docMk/>
          <pc:sldMk cId="0" sldId="324"/>
        </pc:sldMkLst>
      </pc:sldChg>
      <pc:sldChg chg="del">
        <pc:chgData name="Daniel Stearsman" userId="b0e80c6895d737ba" providerId="LiveId" clId="{3A7CEA0C-1EB9-48D1-8468-921DB123BE12}" dt="2023-08-10T15:57:00.351" v="1399" actId="47"/>
        <pc:sldMkLst>
          <pc:docMk/>
          <pc:sldMk cId="0" sldId="325"/>
        </pc:sldMkLst>
      </pc:sldChg>
      <pc:sldChg chg="modSp mod ord">
        <pc:chgData name="Daniel Stearsman" userId="b0e80c6895d737ba" providerId="LiveId" clId="{3A7CEA0C-1EB9-48D1-8468-921DB123BE12}" dt="2023-08-19T09:38:02.685" v="5413" actId="403"/>
        <pc:sldMkLst>
          <pc:docMk/>
          <pc:sldMk cId="0" sldId="326"/>
        </pc:sldMkLst>
      </pc:sldChg>
      <pc:sldChg chg="modSp add mod">
        <pc:chgData name="Daniel Stearsman" userId="b0e80c6895d737ba" providerId="LiveId" clId="{3A7CEA0C-1EB9-48D1-8468-921DB123BE12}" dt="2023-08-19T09:38:17.558" v="5424" actId="403"/>
        <pc:sldMkLst>
          <pc:docMk/>
          <pc:sldMk cId="4166778578" sldId="327"/>
        </pc:sldMkLst>
      </pc:sldChg>
      <pc:sldChg chg="del">
        <pc:chgData name="Daniel Stearsman" userId="b0e80c6895d737ba" providerId="LiveId" clId="{3A7CEA0C-1EB9-48D1-8468-921DB123BE12}" dt="2023-08-10T15:16:28.215" v="372" actId="2696"/>
        <pc:sldMkLst>
          <pc:docMk/>
          <pc:sldMk cId="0" sldId="328"/>
        </pc:sldMkLst>
      </pc:sldChg>
      <pc:sldChg chg="del">
        <pc:chgData name="Daniel Stearsman" userId="b0e80c6895d737ba" providerId="LiveId" clId="{3A7CEA0C-1EB9-48D1-8468-921DB123BE12}" dt="2023-08-10T14:16:40.813" v="86" actId="47"/>
        <pc:sldMkLst>
          <pc:docMk/>
          <pc:sldMk cId="0" sldId="330"/>
        </pc:sldMkLst>
      </pc:sldChg>
      <pc:sldChg chg="del">
        <pc:chgData name="Daniel Stearsman" userId="b0e80c6895d737ba" providerId="LiveId" clId="{3A7CEA0C-1EB9-48D1-8468-921DB123BE12}" dt="2023-08-10T14:16:41.834" v="87" actId="47"/>
        <pc:sldMkLst>
          <pc:docMk/>
          <pc:sldMk cId="0" sldId="331"/>
        </pc:sldMkLst>
      </pc:sldChg>
      <pc:sldChg chg="del">
        <pc:chgData name="Daniel Stearsman" userId="b0e80c6895d737ba" providerId="LiveId" clId="{3A7CEA0C-1EB9-48D1-8468-921DB123BE12}" dt="2023-08-10T14:52:07.099" v="92" actId="2696"/>
        <pc:sldMkLst>
          <pc:docMk/>
          <pc:sldMk cId="0" sldId="333"/>
        </pc:sldMkLst>
      </pc:sldChg>
      <pc:sldChg chg="modSp del mod ord">
        <pc:chgData name="Daniel Stearsman" userId="b0e80c6895d737ba" providerId="LiveId" clId="{3A7CEA0C-1EB9-48D1-8468-921DB123BE12}" dt="2023-08-22T20:11:23.719" v="5717" actId="20577"/>
        <pc:sldMkLst>
          <pc:docMk/>
          <pc:sldMk cId="1615591688" sldId="334"/>
        </pc:sldMkLst>
      </pc:sldChg>
      <pc:sldChg chg="del">
        <pc:chgData name="Daniel Stearsman" userId="b0e80c6895d737ba" providerId="LiveId" clId="{3A7CEA0C-1EB9-48D1-8468-921DB123BE12}" dt="2023-08-10T15:14:59.578" v="365" actId="47"/>
        <pc:sldMkLst>
          <pc:docMk/>
          <pc:sldMk cId="0" sldId="335"/>
        </pc:sldMkLst>
      </pc:sldChg>
      <pc:sldChg chg="del">
        <pc:chgData name="Daniel Stearsman" userId="b0e80c6895d737ba" providerId="LiveId" clId="{3A7CEA0C-1EB9-48D1-8468-921DB123BE12}" dt="2023-08-10T15:32:11.190" v="471" actId="2696"/>
        <pc:sldMkLst>
          <pc:docMk/>
          <pc:sldMk cId="0" sldId="337"/>
        </pc:sldMkLst>
      </pc:sldChg>
      <pc:sldChg chg="del">
        <pc:chgData name="Daniel Stearsman" userId="b0e80c6895d737ba" providerId="LiveId" clId="{3A7CEA0C-1EB9-48D1-8468-921DB123BE12}" dt="2023-08-10T15:32:11.190" v="471" actId="2696"/>
        <pc:sldMkLst>
          <pc:docMk/>
          <pc:sldMk cId="0" sldId="338"/>
        </pc:sldMkLst>
      </pc:sldChg>
      <pc:sldChg chg="del">
        <pc:chgData name="Daniel Stearsman" userId="b0e80c6895d737ba" providerId="LiveId" clId="{3A7CEA0C-1EB9-48D1-8468-921DB123BE12}" dt="2023-08-10T15:32:11.190" v="471" actId="2696"/>
        <pc:sldMkLst>
          <pc:docMk/>
          <pc:sldMk cId="0" sldId="339"/>
        </pc:sldMkLst>
      </pc:sldChg>
      <pc:sldChg chg="del">
        <pc:chgData name="Daniel Stearsman" userId="b0e80c6895d737ba" providerId="LiveId" clId="{3A7CEA0C-1EB9-48D1-8468-921DB123BE12}" dt="2023-08-10T15:32:29.660" v="472" actId="2696"/>
        <pc:sldMkLst>
          <pc:docMk/>
          <pc:sldMk cId="0" sldId="340"/>
        </pc:sldMkLst>
      </pc:sldChg>
      <pc:sldChg chg="modSp del mod">
        <pc:chgData name="Daniel Stearsman" userId="b0e80c6895d737ba" providerId="LiveId" clId="{3A7CEA0C-1EB9-48D1-8468-921DB123BE12}" dt="2023-08-10T18:22:22.542" v="4448" actId="2696"/>
        <pc:sldMkLst>
          <pc:docMk/>
          <pc:sldMk cId="0" sldId="341"/>
        </pc:sldMkLst>
      </pc:sldChg>
      <pc:sldChg chg="del">
        <pc:chgData name="Daniel Stearsman" userId="b0e80c6895d737ba" providerId="LiveId" clId="{3A7CEA0C-1EB9-48D1-8468-921DB123BE12}" dt="2023-08-10T17:02:59.486" v="2637" actId="2696"/>
        <pc:sldMkLst>
          <pc:docMk/>
          <pc:sldMk cId="0" sldId="342"/>
        </pc:sldMkLst>
      </pc:sldChg>
      <pc:sldChg chg="del">
        <pc:chgData name="Daniel Stearsman" userId="b0e80c6895d737ba" providerId="LiveId" clId="{3A7CEA0C-1EB9-48D1-8468-921DB123BE12}" dt="2023-08-10T18:22:22.542" v="4448" actId="2696"/>
        <pc:sldMkLst>
          <pc:docMk/>
          <pc:sldMk cId="0" sldId="343"/>
        </pc:sldMkLst>
      </pc:sldChg>
      <pc:sldChg chg="del">
        <pc:chgData name="Daniel Stearsman" userId="b0e80c6895d737ba" providerId="LiveId" clId="{3A7CEA0C-1EB9-48D1-8468-921DB123BE12}" dt="2023-08-10T18:22:22.542" v="4448" actId="2696"/>
        <pc:sldMkLst>
          <pc:docMk/>
          <pc:sldMk cId="0" sldId="344"/>
        </pc:sldMkLst>
      </pc:sldChg>
      <pc:sldChg chg="del">
        <pc:chgData name="Daniel Stearsman" userId="b0e80c6895d737ba" providerId="LiveId" clId="{3A7CEA0C-1EB9-48D1-8468-921DB123BE12}" dt="2023-08-10T18:09:37.569" v="3949" actId="2696"/>
        <pc:sldMkLst>
          <pc:docMk/>
          <pc:sldMk cId="0" sldId="345"/>
        </pc:sldMkLst>
      </pc:sldChg>
      <pc:sldChg chg="del">
        <pc:chgData name="Daniel Stearsman" userId="b0e80c6895d737ba" providerId="LiveId" clId="{3A7CEA0C-1EB9-48D1-8468-921DB123BE12}" dt="2023-08-10T18:09:37.569" v="3949" actId="2696"/>
        <pc:sldMkLst>
          <pc:docMk/>
          <pc:sldMk cId="0" sldId="346"/>
        </pc:sldMkLst>
      </pc:sldChg>
      <pc:sldChg chg="modSp mod ord">
        <pc:chgData name="Daniel Stearsman" userId="b0e80c6895d737ba" providerId="LiveId" clId="{3A7CEA0C-1EB9-48D1-8468-921DB123BE12}" dt="2023-08-19T09:43:25.626" v="5697" actId="403"/>
        <pc:sldMkLst>
          <pc:docMk/>
          <pc:sldMk cId="0" sldId="347"/>
        </pc:sldMkLst>
      </pc:sldChg>
      <pc:sldChg chg="del">
        <pc:chgData name="Daniel Stearsman" userId="b0e80c6895d737ba" providerId="LiveId" clId="{3A7CEA0C-1EB9-48D1-8468-921DB123BE12}" dt="2023-08-10T18:22:22.542" v="4448" actId="2696"/>
        <pc:sldMkLst>
          <pc:docMk/>
          <pc:sldMk cId="0" sldId="348"/>
        </pc:sldMkLst>
      </pc:sldChg>
      <pc:sldChg chg="del">
        <pc:chgData name="Daniel Stearsman" userId="b0e80c6895d737ba" providerId="LiveId" clId="{3A7CEA0C-1EB9-48D1-8468-921DB123BE12}" dt="2023-08-10T18:22:41.480" v="4449" actId="2696"/>
        <pc:sldMkLst>
          <pc:docMk/>
          <pc:sldMk cId="0" sldId="349"/>
        </pc:sldMkLst>
      </pc:sldChg>
      <pc:sldChg chg="del">
        <pc:chgData name="Daniel Stearsman" userId="b0e80c6895d737ba" providerId="LiveId" clId="{3A7CEA0C-1EB9-48D1-8468-921DB123BE12}" dt="2023-08-10T18:22:22.542" v="4448" actId="2696"/>
        <pc:sldMkLst>
          <pc:docMk/>
          <pc:sldMk cId="0" sldId="350"/>
        </pc:sldMkLst>
      </pc:sldChg>
      <pc:sldChg chg="del">
        <pc:chgData name="Daniel Stearsman" userId="b0e80c6895d737ba" providerId="LiveId" clId="{3A7CEA0C-1EB9-48D1-8468-921DB123BE12}" dt="2023-08-10T18:01:13.187" v="3491" actId="2696"/>
        <pc:sldMkLst>
          <pc:docMk/>
          <pc:sldMk cId="0" sldId="351"/>
        </pc:sldMkLst>
      </pc:sldChg>
      <pc:sldChg chg="del">
        <pc:chgData name="Daniel Stearsman" userId="b0e80c6895d737ba" providerId="LiveId" clId="{3A7CEA0C-1EB9-48D1-8468-921DB123BE12}" dt="2023-08-10T18:01:13.187" v="3491" actId="2696"/>
        <pc:sldMkLst>
          <pc:docMk/>
          <pc:sldMk cId="0" sldId="352"/>
        </pc:sldMkLst>
      </pc:sldChg>
      <pc:sldChg chg="del">
        <pc:chgData name="Daniel Stearsman" userId="b0e80c6895d737ba" providerId="LiveId" clId="{3A7CEA0C-1EB9-48D1-8468-921DB123BE12}" dt="2023-08-10T18:22:22.542" v="4448" actId="2696"/>
        <pc:sldMkLst>
          <pc:docMk/>
          <pc:sldMk cId="0" sldId="353"/>
        </pc:sldMkLst>
      </pc:sldChg>
      <pc:sldChg chg="modSp mod ord">
        <pc:chgData name="Daniel Stearsman" userId="b0e80c6895d737ba" providerId="LiveId" clId="{3A7CEA0C-1EB9-48D1-8468-921DB123BE12}" dt="2023-08-19T09:43:15.703" v="5690" actId="403"/>
        <pc:sldMkLst>
          <pc:docMk/>
          <pc:sldMk cId="0" sldId="354"/>
        </pc:sldMkLst>
      </pc:sldChg>
      <pc:sldChg chg="del">
        <pc:chgData name="Daniel Stearsman" userId="b0e80c6895d737ba" providerId="LiveId" clId="{3A7CEA0C-1EB9-48D1-8468-921DB123BE12}" dt="2023-08-10T17:02:03.652" v="2636" actId="2696"/>
        <pc:sldMkLst>
          <pc:docMk/>
          <pc:sldMk cId="0" sldId="355"/>
        </pc:sldMkLst>
      </pc:sldChg>
      <pc:sldChg chg="modSp del mod">
        <pc:chgData name="Daniel Stearsman" userId="b0e80c6895d737ba" providerId="LiveId" clId="{3A7CEA0C-1EB9-48D1-8468-921DB123BE12}" dt="2023-08-10T18:22:22.542" v="4448" actId="2696"/>
        <pc:sldMkLst>
          <pc:docMk/>
          <pc:sldMk cId="0" sldId="356"/>
        </pc:sldMkLst>
      </pc:sldChg>
      <pc:sldChg chg="del">
        <pc:chgData name="Daniel Stearsman" userId="b0e80c6895d737ba" providerId="LiveId" clId="{3A7CEA0C-1EB9-48D1-8468-921DB123BE12}" dt="2023-08-10T18:22:22.542" v="4448" actId="2696"/>
        <pc:sldMkLst>
          <pc:docMk/>
          <pc:sldMk cId="0" sldId="357"/>
        </pc:sldMkLst>
      </pc:sldChg>
      <pc:sldChg chg="del">
        <pc:chgData name="Daniel Stearsman" userId="b0e80c6895d737ba" providerId="LiveId" clId="{3A7CEA0C-1EB9-48D1-8468-921DB123BE12}" dt="2023-08-10T17:03:30.430" v="2638" actId="2696"/>
        <pc:sldMkLst>
          <pc:docMk/>
          <pc:sldMk cId="0" sldId="358"/>
        </pc:sldMkLst>
      </pc:sldChg>
      <pc:sldChg chg="del">
        <pc:chgData name="Daniel Stearsman" userId="b0e80c6895d737ba" providerId="LiveId" clId="{3A7CEA0C-1EB9-48D1-8468-921DB123BE12}" dt="2023-08-10T14:45:10.159" v="89" actId="47"/>
        <pc:sldMkLst>
          <pc:docMk/>
          <pc:sldMk cId="0" sldId="359"/>
        </pc:sldMkLst>
      </pc:sldChg>
      <pc:sldChg chg="modSp add mod">
        <pc:chgData name="Daniel Stearsman" userId="b0e80c6895d737ba" providerId="LiveId" clId="{3A7CEA0C-1EB9-48D1-8468-921DB123BE12}" dt="2023-08-19T09:42:36.001" v="5652" actId="403"/>
        <pc:sldMkLst>
          <pc:docMk/>
          <pc:sldMk cId="2926617684" sldId="360"/>
        </pc:sldMkLst>
      </pc:sldChg>
      <pc:sldChg chg="modSp add mod">
        <pc:chgData name="Daniel Stearsman" userId="b0e80c6895d737ba" providerId="LiveId" clId="{3A7CEA0C-1EB9-48D1-8468-921DB123BE12}" dt="2023-08-19T09:42:49.318" v="5661" actId="14100"/>
        <pc:sldMkLst>
          <pc:docMk/>
          <pc:sldMk cId="863406887" sldId="361"/>
        </pc:sldMkLst>
      </pc:sldChg>
      <pc:sldChg chg="modSp add del mod">
        <pc:chgData name="Daniel Stearsman" userId="b0e80c6895d737ba" providerId="LiveId" clId="{3A7CEA0C-1EB9-48D1-8468-921DB123BE12}" dt="2023-08-10T18:07:35.510" v="3799" actId="2696"/>
        <pc:sldMkLst>
          <pc:docMk/>
          <pc:sldMk cId="139764458" sldId="362"/>
        </pc:sldMkLst>
      </pc:sldChg>
      <pc:sldChg chg="modSp add del mod">
        <pc:chgData name="Daniel Stearsman" userId="b0e80c6895d737ba" providerId="LiveId" clId="{3A7CEA0C-1EB9-48D1-8468-921DB123BE12}" dt="2023-08-18T15:48:25.473" v="5298" actId="47"/>
        <pc:sldMkLst>
          <pc:docMk/>
          <pc:sldMk cId="734453220" sldId="362"/>
        </pc:sldMkLst>
      </pc:sldChg>
      <pc:sldChg chg="del">
        <pc:chgData name="Daniel Stearsman" userId="b0e80c6895d737ba" providerId="LiveId" clId="{3A7CEA0C-1EB9-48D1-8468-921DB123BE12}" dt="2023-08-10T13:01:19.544" v="12" actId="47"/>
        <pc:sldMkLst>
          <pc:docMk/>
          <pc:sldMk cId="0" sldId="363"/>
        </pc:sldMkLst>
      </pc:sldChg>
      <pc:sldChg chg="del">
        <pc:chgData name="Daniel Stearsman" userId="b0e80c6895d737ba" providerId="LiveId" clId="{3A7CEA0C-1EB9-48D1-8468-921DB123BE12}" dt="2023-08-10T18:02:01.152" v="3494" actId="2696"/>
        <pc:sldMkLst>
          <pc:docMk/>
          <pc:sldMk cId="0" sldId="364"/>
        </pc:sldMkLst>
      </pc:sldChg>
      <pc:sldChg chg="del">
        <pc:chgData name="Daniel Stearsman" userId="b0e80c6895d737ba" providerId="LiveId" clId="{3A7CEA0C-1EB9-48D1-8468-921DB123BE12}" dt="2023-08-10T18:02:01.152" v="3494" actId="2696"/>
        <pc:sldMkLst>
          <pc:docMk/>
          <pc:sldMk cId="0" sldId="365"/>
        </pc:sldMkLst>
      </pc:sldChg>
      <pc:sldChg chg="del">
        <pc:chgData name="Daniel Stearsman" userId="b0e80c6895d737ba" providerId="LiveId" clId="{3A7CEA0C-1EB9-48D1-8468-921DB123BE12}" dt="2023-08-10T18:01:52.221" v="3493" actId="2696"/>
        <pc:sldMkLst>
          <pc:docMk/>
          <pc:sldMk cId="0" sldId="366"/>
        </pc:sldMkLst>
      </pc:sldChg>
      <pc:sldChg chg="del">
        <pc:chgData name="Daniel Stearsman" userId="b0e80c6895d737ba" providerId="LiveId" clId="{3A7CEA0C-1EB9-48D1-8468-921DB123BE12}" dt="2023-08-10T18:01:52.221" v="3493" actId="2696"/>
        <pc:sldMkLst>
          <pc:docMk/>
          <pc:sldMk cId="0" sldId="367"/>
        </pc:sldMkLst>
      </pc:sldChg>
      <pc:sldChg chg="del">
        <pc:chgData name="Daniel Stearsman" userId="b0e80c6895d737ba" providerId="LiveId" clId="{3A7CEA0C-1EB9-48D1-8468-921DB123BE12}" dt="2023-08-10T18:01:52.221" v="3493" actId="2696"/>
        <pc:sldMkLst>
          <pc:docMk/>
          <pc:sldMk cId="0" sldId="368"/>
        </pc:sldMkLst>
      </pc:sldChg>
      <pc:sldChg chg="del">
        <pc:chgData name="Daniel Stearsman" userId="b0e80c6895d737ba" providerId="LiveId" clId="{3A7CEA0C-1EB9-48D1-8468-921DB123BE12}" dt="2023-08-10T18:01:52.221" v="3493" actId="2696"/>
        <pc:sldMkLst>
          <pc:docMk/>
          <pc:sldMk cId="0" sldId="369"/>
        </pc:sldMkLst>
      </pc:sldChg>
      <pc:sldChg chg="del">
        <pc:chgData name="Daniel Stearsman" userId="b0e80c6895d737ba" providerId="LiveId" clId="{3A7CEA0C-1EB9-48D1-8468-921DB123BE12}" dt="2023-08-10T15:16:40.309" v="373" actId="2696"/>
        <pc:sldMkLst>
          <pc:docMk/>
          <pc:sldMk cId="0" sldId="370"/>
        </pc:sldMkLst>
      </pc:sldChg>
      <pc:sldChg chg="del">
        <pc:chgData name="Daniel Stearsman" userId="b0e80c6895d737ba" providerId="LiveId" clId="{3A7CEA0C-1EB9-48D1-8468-921DB123BE12}" dt="2023-08-10T17:02:03.652" v="2636" actId="2696"/>
        <pc:sldMkLst>
          <pc:docMk/>
          <pc:sldMk cId="0" sldId="371"/>
        </pc:sldMkLst>
      </pc:sldChg>
      <pc:sldChg chg="modSp mod">
        <pc:chgData name="Daniel Stearsman" userId="b0e80c6895d737ba" providerId="LiveId" clId="{3A7CEA0C-1EB9-48D1-8468-921DB123BE12}" dt="2023-08-19T09:40:18.346" v="5537" actId="1076"/>
        <pc:sldMkLst>
          <pc:docMk/>
          <pc:sldMk cId="0" sldId="372"/>
        </pc:sldMkLst>
      </pc:sldChg>
      <pc:sldChg chg="del">
        <pc:chgData name="Daniel Stearsman" userId="b0e80c6895d737ba" providerId="LiveId" clId="{3A7CEA0C-1EB9-48D1-8468-921DB123BE12}" dt="2023-08-10T15:16:40.309" v="373" actId="2696"/>
        <pc:sldMkLst>
          <pc:docMk/>
          <pc:sldMk cId="0" sldId="373"/>
        </pc:sldMkLst>
      </pc:sldChg>
      <pc:sldChg chg="modSp mod">
        <pc:chgData name="Daniel Stearsman" userId="b0e80c6895d737ba" providerId="LiveId" clId="{3A7CEA0C-1EB9-48D1-8468-921DB123BE12}" dt="2023-08-19T09:40:03.505" v="5526" actId="403"/>
        <pc:sldMkLst>
          <pc:docMk/>
          <pc:sldMk cId="385317390" sldId="374"/>
        </pc:sldMkLst>
      </pc:sldChg>
      <pc:sldChg chg="del">
        <pc:chgData name="Daniel Stearsman" userId="b0e80c6895d737ba" providerId="LiveId" clId="{3A7CEA0C-1EB9-48D1-8468-921DB123BE12}" dt="2023-08-10T15:15:48.551" v="371" actId="2696"/>
        <pc:sldMkLst>
          <pc:docMk/>
          <pc:sldMk cId="770155783" sldId="375"/>
        </pc:sldMkLst>
      </pc:sldChg>
      <pc:sldChg chg="del">
        <pc:chgData name="Daniel Stearsman" userId="b0e80c6895d737ba" providerId="LiveId" clId="{3A7CEA0C-1EB9-48D1-8468-921DB123BE12}" dt="2023-08-10T15:32:11.190" v="471" actId="2696"/>
        <pc:sldMkLst>
          <pc:docMk/>
          <pc:sldMk cId="312234825" sldId="376"/>
        </pc:sldMkLst>
      </pc:sldChg>
      <pc:sldChg chg="delSp modSp mod ord">
        <pc:chgData name="Daniel Stearsman" userId="b0e80c6895d737ba" providerId="LiveId" clId="{3A7CEA0C-1EB9-48D1-8468-921DB123BE12}" dt="2023-08-19T09:38:53.055" v="5459" actId="403"/>
        <pc:sldMkLst>
          <pc:docMk/>
          <pc:sldMk cId="3539366165" sldId="377"/>
        </pc:sldMkLst>
      </pc:sldChg>
      <pc:sldChg chg="modSp mod">
        <pc:chgData name="Daniel Stearsman" userId="b0e80c6895d737ba" providerId="LiveId" clId="{3A7CEA0C-1EB9-48D1-8468-921DB123BE12}" dt="2023-08-19T09:39:55.705" v="5516" actId="403"/>
        <pc:sldMkLst>
          <pc:docMk/>
          <pc:sldMk cId="1916925997" sldId="378"/>
        </pc:sldMkLst>
      </pc:sldChg>
      <pc:sldChg chg="addSp modSp add mod ord">
        <pc:chgData name="Daniel Stearsman" userId="b0e80c6895d737ba" providerId="LiveId" clId="{3A7CEA0C-1EB9-48D1-8468-921DB123BE12}" dt="2023-08-19T09:41:27.388" v="5596" actId="403"/>
        <pc:sldMkLst>
          <pc:docMk/>
          <pc:sldMk cId="1015240422" sldId="379"/>
        </pc:sldMkLst>
      </pc:sldChg>
      <pc:sldChg chg="addSp delSp modSp new del mod ord setBg">
        <pc:chgData name="Daniel Stearsman" userId="b0e80c6895d737ba" providerId="LiveId" clId="{3A7CEA0C-1EB9-48D1-8468-921DB123BE12}" dt="2023-08-10T15:54:38.945" v="1382" actId="2696"/>
        <pc:sldMkLst>
          <pc:docMk/>
          <pc:sldMk cId="4164193974" sldId="379"/>
        </pc:sldMkLst>
      </pc:sldChg>
      <pc:sldChg chg="addSp modSp new del mod">
        <pc:chgData name="Daniel Stearsman" userId="b0e80c6895d737ba" providerId="LiveId" clId="{3A7CEA0C-1EB9-48D1-8468-921DB123BE12}" dt="2023-08-10T15:56:42.816" v="1397" actId="2696"/>
        <pc:sldMkLst>
          <pc:docMk/>
          <pc:sldMk cId="15518277" sldId="380"/>
        </pc:sldMkLst>
      </pc:sldChg>
      <pc:sldChg chg="add del">
        <pc:chgData name="Daniel Stearsman" userId="b0e80c6895d737ba" providerId="LiveId" clId="{3A7CEA0C-1EB9-48D1-8468-921DB123BE12}" dt="2023-08-10T14:41:42.829" v="88" actId="47"/>
        <pc:sldMkLst>
          <pc:docMk/>
          <pc:sldMk cId="1222944064" sldId="380"/>
        </pc:sldMkLst>
      </pc:sldChg>
      <pc:sldChg chg="modSp add mod">
        <pc:chgData name="Daniel Stearsman" userId="b0e80c6895d737ba" providerId="LiveId" clId="{3A7CEA0C-1EB9-48D1-8468-921DB123BE12}" dt="2023-08-19T09:39:17.624" v="5485" actId="207"/>
        <pc:sldMkLst>
          <pc:docMk/>
          <pc:sldMk cId="1461779854" sldId="380"/>
        </pc:sldMkLst>
      </pc:sldChg>
      <pc:sldChg chg="modSp add mod ord setBg">
        <pc:chgData name="Daniel Stearsman" userId="b0e80c6895d737ba" providerId="LiveId" clId="{3A7CEA0C-1EB9-48D1-8468-921DB123BE12}" dt="2023-08-19T09:40:59.317" v="5576" actId="27636"/>
        <pc:sldMkLst>
          <pc:docMk/>
          <pc:sldMk cId="2309614316" sldId="381"/>
        </pc:sldMkLst>
      </pc:sldChg>
      <pc:sldChg chg="modSp new mod ord">
        <pc:chgData name="Daniel Stearsman" userId="b0e80c6895d737ba" providerId="LiveId" clId="{3A7CEA0C-1EB9-48D1-8468-921DB123BE12}" dt="2023-08-19T09:41:12.532" v="5586" actId="403"/>
        <pc:sldMkLst>
          <pc:docMk/>
          <pc:sldMk cId="2435933264" sldId="382"/>
        </pc:sldMkLst>
      </pc:sldChg>
      <pc:sldChg chg="modSp add mod ord">
        <pc:chgData name="Daniel Stearsman" userId="b0e80c6895d737ba" providerId="LiveId" clId="{3A7CEA0C-1EB9-48D1-8468-921DB123BE12}" dt="2023-08-19T09:45:07.354" v="5716" actId="27636"/>
        <pc:sldMkLst>
          <pc:docMk/>
          <pc:sldMk cId="1394488388" sldId="383"/>
        </pc:sldMkLst>
      </pc:sldChg>
      <pc:sldChg chg="addSp delSp modSp new mod ord">
        <pc:chgData name="Daniel Stearsman" userId="b0e80c6895d737ba" providerId="LiveId" clId="{3A7CEA0C-1EB9-48D1-8468-921DB123BE12}" dt="2023-08-19T09:41:43.348" v="5613" actId="403"/>
        <pc:sldMkLst>
          <pc:docMk/>
          <pc:sldMk cId="1162941887" sldId="384"/>
        </pc:sldMkLst>
      </pc:sldChg>
      <pc:sldChg chg="modSp add del mod ord setBg">
        <pc:chgData name="Daniel Stearsman" userId="b0e80c6895d737ba" providerId="LiveId" clId="{3A7CEA0C-1EB9-48D1-8468-921DB123BE12}" dt="2023-08-10T18:00:12.339" v="3490" actId="47"/>
        <pc:sldMkLst>
          <pc:docMk/>
          <pc:sldMk cId="1865409834" sldId="385"/>
        </pc:sldMkLst>
      </pc:sldChg>
      <pc:sldChg chg="addSp modSp add del mod setBg">
        <pc:chgData name="Daniel Stearsman" userId="b0e80c6895d737ba" providerId="LiveId" clId="{3A7CEA0C-1EB9-48D1-8468-921DB123BE12}" dt="2023-08-10T18:02:43.565" v="3495" actId="2696"/>
        <pc:sldMkLst>
          <pc:docMk/>
          <pc:sldMk cId="484520964" sldId="386"/>
        </pc:sldMkLst>
      </pc:sldChg>
      <pc:sldChg chg="modSp add mod">
        <pc:chgData name="Daniel Stearsman" userId="b0e80c6895d737ba" providerId="LiveId" clId="{3A7CEA0C-1EB9-48D1-8468-921DB123BE12}" dt="2023-08-19T09:42:10.111" v="5634" actId="27636"/>
        <pc:sldMkLst>
          <pc:docMk/>
          <pc:sldMk cId="3977916587" sldId="386"/>
        </pc:sldMkLst>
      </pc:sldChg>
      <pc:sldChg chg="modSp new mod">
        <pc:chgData name="Daniel Stearsman" userId="b0e80c6895d737ba" providerId="LiveId" clId="{3A7CEA0C-1EB9-48D1-8468-921DB123BE12}" dt="2023-08-19T09:42:57.110" v="5671" actId="403"/>
        <pc:sldMkLst>
          <pc:docMk/>
          <pc:sldMk cId="749714364" sldId="387"/>
        </pc:sldMkLst>
      </pc:sldChg>
      <pc:sldChg chg="add del setBg">
        <pc:chgData name="Daniel Stearsman" userId="b0e80c6895d737ba" providerId="LiveId" clId="{3A7CEA0C-1EB9-48D1-8468-921DB123BE12}" dt="2023-08-10T17:55:18.186" v="3303" actId="2696"/>
        <pc:sldMkLst>
          <pc:docMk/>
          <pc:sldMk cId="2693923656" sldId="387"/>
        </pc:sldMkLst>
      </pc:sldChg>
      <pc:sldChg chg="addSp modSp add del mod">
        <pc:chgData name="Daniel Stearsman" userId="b0e80c6895d737ba" providerId="LiveId" clId="{3A7CEA0C-1EB9-48D1-8468-921DB123BE12}" dt="2023-08-19T09:43:08.805" v="5683" actId="14100"/>
        <pc:sldMkLst>
          <pc:docMk/>
          <pc:sldMk cId="85337677" sldId="388"/>
        </pc:sldMkLst>
      </pc:sldChg>
      <pc:sldChg chg="add del">
        <pc:chgData name="Daniel Stearsman" userId="b0e80c6895d737ba" providerId="LiveId" clId="{3A7CEA0C-1EB9-48D1-8468-921DB123BE12}" dt="2023-08-14T16:26:30.374" v="4829" actId="47"/>
        <pc:sldMkLst>
          <pc:docMk/>
          <pc:sldMk cId="2593130729" sldId="389"/>
        </pc:sldMkLst>
      </pc:sldChg>
      <pc:sldChg chg="modSp new del mod">
        <pc:chgData name="Daniel Stearsman" userId="b0e80c6895d737ba" providerId="LiveId" clId="{3A7CEA0C-1EB9-48D1-8468-921DB123BE12}" dt="2023-08-10T18:27:26.288" v="4475" actId="47"/>
        <pc:sldMkLst>
          <pc:docMk/>
          <pc:sldMk cId="2378865461" sldId="390"/>
        </pc:sldMkLst>
      </pc:sldChg>
      <pc:sldChg chg="modSp add mod">
        <pc:chgData name="Daniel Stearsman" userId="b0e80c6895d737ba" providerId="LiveId" clId="{3A7CEA0C-1EB9-48D1-8468-921DB123BE12}" dt="2023-08-19T09:41:34.601" v="5603" actId="403"/>
        <pc:sldMkLst>
          <pc:docMk/>
          <pc:sldMk cId="2284906059" sldId="391"/>
        </pc:sldMkLst>
      </pc:sldChg>
      <pc:sldChg chg="modSp new del mod">
        <pc:chgData name="Daniel Stearsman" userId="b0e80c6895d737ba" providerId="LiveId" clId="{3A7CEA0C-1EB9-48D1-8468-921DB123BE12}" dt="2023-08-14T16:12:45.116" v="4671" actId="47"/>
        <pc:sldMkLst>
          <pc:docMk/>
          <pc:sldMk cId="498069632" sldId="392"/>
        </pc:sldMkLst>
      </pc:sldChg>
      <pc:sldChg chg="modSp add mod">
        <pc:chgData name="Daniel Stearsman" userId="b0e80c6895d737ba" providerId="LiveId" clId="{3A7CEA0C-1EB9-48D1-8468-921DB123BE12}" dt="2023-08-19T09:37:10.209" v="5385" actId="403"/>
        <pc:sldMkLst>
          <pc:docMk/>
          <pc:sldMk cId="0" sldId="393"/>
        </pc:sldMkLst>
      </pc:sldChg>
      <pc:sldChg chg="addSp delSp modSp add mod setBg modClrScheme chgLayout">
        <pc:chgData name="Daniel Stearsman" userId="b0e80c6895d737ba" providerId="LiveId" clId="{3A7CEA0C-1EB9-48D1-8468-921DB123BE12}" dt="2023-08-19T09:37:19.954" v="5392" actId="207"/>
        <pc:sldMkLst>
          <pc:docMk/>
          <pc:sldMk cId="828647341" sldId="410"/>
        </pc:sldMkLst>
      </pc:sldChg>
      <pc:sldChg chg="modSp new mod">
        <pc:chgData name="Daniel Stearsman" userId="b0e80c6895d737ba" providerId="LiveId" clId="{3A7CEA0C-1EB9-48D1-8468-921DB123BE12}" dt="2023-08-19T09:36:41.099" v="5366" actId="403"/>
        <pc:sldMkLst>
          <pc:docMk/>
          <pc:sldMk cId="117377376" sldId="411"/>
        </pc:sldMkLst>
      </pc:sldChg>
      <pc:sldChg chg="modSp add mod">
        <pc:chgData name="Daniel Stearsman" userId="b0e80c6895d737ba" providerId="LiveId" clId="{3A7CEA0C-1EB9-48D1-8468-921DB123BE12}" dt="2023-08-19T09:43:49.540" v="5708" actId="403"/>
        <pc:sldMkLst>
          <pc:docMk/>
          <pc:sldMk cId="601912399" sldId="412"/>
        </pc:sldMkLst>
      </pc:sldChg>
      <pc:sldChg chg="modSp add del mod">
        <pc:chgData name="Daniel Stearsman" userId="b0e80c6895d737ba" providerId="LiveId" clId="{3A7CEA0C-1EB9-48D1-8468-921DB123BE12}" dt="2023-08-18T21:55:00.205" v="5328"/>
        <pc:sldMkLst>
          <pc:docMk/>
          <pc:sldMk cId="3598855710" sldId="4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C4F3A-DF56-41B0-B997-AA7E6D28B767}" type="doc">
      <dgm:prSet loTypeId="urn:microsoft.com/office/officeart/2005/8/layout/vList2" loCatId="list" qsTypeId="urn:microsoft.com/office/officeart/2005/8/quickstyle/3d4" qsCatId="3D" csTypeId="urn:microsoft.com/office/officeart/2005/8/colors/accent1_1" csCatId="accent1" phldr="1"/>
      <dgm:spPr/>
      <dgm:t>
        <a:bodyPr/>
        <a:lstStyle/>
        <a:p>
          <a:endParaRPr lang="en-US"/>
        </a:p>
      </dgm:t>
    </dgm:pt>
    <dgm:pt modelId="{E3A79E80-9003-441A-A0AE-9BDC093ACF24}">
      <dgm:prSet custT="1"/>
      <dgm:spPr/>
      <dgm:t>
        <a:bodyPr/>
        <a:lstStyle/>
        <a:p>
          <a:r>
            <a:rPr lang="en-US" sz="2800" dirty="0"/>
            <a:t>Developed by Exit International/ Dr. Philip </a:t>
          </a:r>
          <a:r>
            <a:rPr lang="en-US" sz="2800" dirty="0" err="1"/>
            <a:t>Nitschke</a:t>
          </a:r>
          <a:r>
            <a:rPr lang="en-US" sz="2800" dirty="0"/>
            <a:t> – “Dr. Death”</a:t>
          </a:r>
        </a:p>
      </dgm:t>
    </dgm:pt>
    <dgm:pt modelId="{50684277-C574-4EFD-B55C-1DB4EBB939E8}" type="parTrans" cxnId="{50A2052E-A65E-4F6B-84DB-9DCA9966C483}">
      <dgm:prSet/>
      <dgm:spPr/>
      <dgm:t>
        <a:bodyPr/>
        <a:lstStyle/>
        <a:p>
          <a:endParaRPr lang="en-US" sz="3600"/>
        </a:p>
      </dgm:t>
    </dgm:pt>
    <dgm:pt modelId="{F24BE3FE-0329-4802-A3CF-2FD6DC62A4B0}" type="sibTrans" cxnId="{50A2052E-A65E-4F6B-84DB-9DCA9966C483}">
      <dgm:prSet/>
      <dgm:spPr/>
      <dgm:t>
        <a:bodyPr/>
        <a:lstStyle/>
        <a:p>
          <a:endParaRPr lang="en-US" sz="3600"/>
        </a:p>
      </dgm:t>
    </dgm:pt>
    <dgm:pt modelId="{4CC474D0-7022-4F7E-9680-B8DCD9719ABF}">
      <dgm:prSet custT="1"/>
      <dgm:spPr/>
      <dgm:t>
        <a:bodyPr/>
        <a:lstStyle/>
        <a:p>
          <a:r>
            <a:rPr lang="en-US" sz="2800" dirty="0"/>
            <a:t>The pod floods with Nitrogen &amp; Oxygen goes from 21 to 1%</a:t>
          </a:r>
        </a:p>
      </dgm:t>
    </dgm:pt>
    <dgm:pt modelId="{DCBA98DE-E9DC-4690-B3FE-0C17B170D0F7}" type="parTrans" cxnId="{9EF3B2BE-A72E-4D38-837F-E4C91DD88736}">
      <dgm:prSet/>
      <dgm:spPr/>
      <dgm:t>
        <a:bodyPr/>
        <a:lstStyle/>
        <a:p>
          <a:endParaRPr lang="en-US" sz="3600"/>
        </a:p>
      </dgm:t>
    </dgm:pt>
    <dgm:pt modelId="{06A4DDD4-BE3B-4E85-88DB-4BE22065AF7F}" type="sibTrans" cxnId="{9EF3B2BE-A72E-4D38-837F-E4C91DD88736}">
      <dgm:prSet/>
      <dgm:spPr/>
      <dgm:t>
        <a:bodyPr/>
        <a:lstStyle/>
        <a:p>
          <a:endParaRPr lang="en-US" sz="3600"/>
        </a:p>
      </dgm:t>
    </dgm:pt>
    <dgm:pt modelId="{F4B4F121-4DAA-482A-AEDD-56B67DB64EE6}">
      <dgm:prSet custT="1"/>
      <dgm:spPr/>
      <dgm:t>
        <a:bodyPr/>
        <a:lstStyle/>
        <a:p>
          <a:r>
            <a:rPr lang="en-US" sz="2800" dirty="0"/>
            <a:t>Die in about ½ a minute</a:t>
          </a:r>
        </a:p>
      </dgm:t>
    </dgm:pt>
    <dgm:pt modelId="{A4274977-0148-4E5B-97F9-E6792F736201}" type="parTrans" cxnId="{669FEB08-7AD6-4731-9551-B61733B0E27A}">
      <dgm:prSet/>
      <dgm:spPr/>
      <dgm:t>
        <a:bodyPr/>
        <a:lstStyle/>
        <a:p>
          <a:endParaRPr lang="en-US" sz="3600"/>
        </a:p>
      </dgm:t>
    </dgm:pt>
    <dgm:pt modelId="{DD557C88-5233-4EAF-9A88-BF01CBDB73B0}" type="sibTrans" cxnId="{669FEB08-7AD6-4731-9551-B61733B0E27A}">
      <dgm:prSet/>
      <dgm:spPr/>
      <dgm:t>
        <a:bodyPr/>
        <a:lstStyle/>
        <a:p>
          <a:endParaRPr lang="en-US" sz="3600"/>
        </a:p>
      </dgm:t>
    </dgm:pt>
    <dgm:pt modelId="{8937B26B-54BB-48EE-83F4-F5562C4F5E7E}">
      <dgm:prSet custT="1"/>
      <dgm:spPr/>
      <dgm:t>
        <a:bodyPr/>
        <a:lstStyle/>
        <a:p>
          <a:r>
            <a:rPr lang="en-US" sz="2800" dirty="0"/>
            <a:t>Coffin Like Capsule</a:t>
          </a:r>
        </a:p>
      </dgm:t>
    </dgm:pt>
    <dgm:pt modelId="{7A174D81-2EB9-48EA-9213-EEDEDDAC284B}" type="parTrans" cxnId="{309A379A-72BA-445D-8BAE-835EFB4BD09E}">
      <dgm:prSet/>
      <dgm:spPr/>
      <dgm:t>
        <a:bodyPr/>
        <a:lstStyle/>
        <a:p>
          <a:endParaRPr lang="en-US"/>
        </a:p>
      </dgm:t>
    </dgm:pt>
    <dgm:pt modelId="{8E431BE1-62F9-4716-99F3-08EDB61D8394}" type="sibTrans" cxnId="{309A379A-72BA-445D-8BAE-835EFB4BD09E}">
      <dgm:prSet/>
      <dgm:spPr/>
      <dgm:t>
        <a:bodyPr/>
        <a:lstStyle/>
        <a:p>
          <a:endParaRPr lang="en-US"/>
        </a:p>
      </dgm:t>
    </dgm:pt>
    <dgm:pt modelId="{11014E63-0332-4E5F-974F-329B407ED5EF}">
      <dgm:prSet custT="1"/>
      <dgm:spPr/>
      <dgm:t>
        <a:bodyPr/>
        <a:lstStyle/>
        <a:p>
          <a:r>
            <a:rPr lang="en-US" sz="2800" dirty="0"/>
            <a:t>In 2020 about 1,300 died from assisted suicide in Switzerland</a:t>
          </a:r>
        </a:p>
      </dgm:t>
    </dgm:pt>
    <dgm:pt modelId="{140C2238-3A8A-40BF-B6BC-322734CC393A}" type="parTrans" cxnId="{F09B33AC-13D1-4230-BEF6-FEC884BF5E91}">
      <dgm:prSet/>
      <dgm:spPr/>
      <dgm:t>
        <a:bodyPr/>
        <a:lstStyle/>
        <a:p>
          <a:endParaRPr lang="en-US"/>
        </a:p>
      </dgm:t>
    </dgm:pt>
    <dgm:pt modelId="{F4F3255B-ED08-4141-BF6B-6C1DFAC96023}" type="sibTrans" cxnId="{F09B33AC-13D1-4230-BEF6-FEC884BF5E91}">
      <dgm:prSet/>
      <dgm:spPr/>
      <dgm:t>
        <a:bodyPr/>
        <a:lstStyle/>
        <a:p>
          <a:endParaRPr lang="en-US"/>
        </a:p>
      </dgm:t>
    </dgm:pt>
    <dgm:pt modelId="{B2BE6FA2-F760-497D-A879-87865D824E87}" type="pres">
      <dgm:prSet presAssocID="{FE4C4F3A-DF56-41B0-B997-AA7E6D28B767}" presName="linear" presStyleCnt="0">
        <dgm:presLayoutVars>
          <dgm:animLvl val="lvl"/>
          <dgm:resizeHandles val="exact"/>
        </dgm:presLayoutVars>
      </dgm:prSet>
      <dgm:spPr/>
    </dgm:pt>
    <dgm:pt modelId="{24929E5D-12C8-4C70-BD82-4663A5DF6885}" type="pres">
      <dgm:prSet presAssocID="{8937B26B-54BB-48EE-83F4-F5562C4F5E7E}" presName="parentText" presStyleLbl="node1" presStyleIdx="0" presStyleCnt="5">
        <dgm:presLayoutVars>
          <dgm:chMax val="0"/>
          <dgm:bulletEnabled val="1"/>
        </dgm:presLayoutVars>
      </dgm:prSet>
      <dgm:spPr/>
    </dgm:pt>
    <dgm:pt modelId="{57259A6C-8821-427D-BFC9-D5ED8F0E15D2}" type="pres">
      <dgm:prSet presAssocID="{8E431BE1-62F9-4716-99F3-08EDB61D8394}" presName="spacer" presStyleCnt="0"/>
      <dgm:spPr/>
    </dgm:pt>
    <dgm:pt modelId="{17B6935F-84D4-4E46-A2F2-A9938EC1D741}" type="pres">
      <dgm:prSet presAssocID="{E3A79E80-9003-441A-A0AE-9BDC093ACF24}" presName="parentText" presStyleLbl="node1" presStyleIdx="1" presStyleCnt="5">
        <dgm:presLayoutVars>
          <dgm:chMax val="0"/>
          <dgm:bulletEnabled val="1"/>
        </dgm:presLayoutVars>
      </dgm:prSet>
      <dgm:spPr/>
    </dgm:pt>
    <dgm:pt modelId="{782AA10F-33AC-474D-A51A-9305A87DCBDD}" type="pres">
      <dgm:prSet presAssocID="{F24BE3FE-0329-4802-A3CF-2FD6DC62A4B0}" presName="spacer" presStyleCnt="0"/>
      <dgm:spPr/>
    </dgm:pt>
    <dgm:pt modelId="{6CD07FCE-A2B0-4EE8-9CBB-9248268678E9}" type="pres">
      <dgm:prSet presAssocID="{4CC474D0-7022-4F7E-9680-B8DCD9719ABF}" presName="parentText" presStyleLbl="node1" presStyleIdx="2" presStyleCnt="5">
        <dgm:presLayoutVars>
          <dgm:chMax val="0"/>
          <dgm:bulletEnabled val="1"/>
        </dgm:presLayoutVars>
      </dgm:prSet>
      <dgm:spPr/>
    </dgm:pt>
    <dgm:pt modelId="{0B037E22-6488-4D80-8FA2-90381433861C}" type="pres">
      <dgm:prSet presAssocID="{06A4DDD4-BE3B-4E85-88DB-4BE22065AF7F}" presName="spacer" presStyleCnt="0"/>
      <dgm:spPr/>
    </dgm:pt>
    <dgm:pt modelId="{121A2ED9-CFEF-40D4-833E-706872E4CC94}" type="pres">
      <dgm:prSet presAssocID="{F4B4F121-4DAA-482A-AEDD-56B67DB64EE6}" presName="parentText" presStyleLbl="node1" presStyleIdx="3" presStyleCnt="5">
        <dgm:presLayoutVars>
          <dgm:chMax val="0"/>
          <dgm:bulletEnabled val="1"/>
        </dgm:presLayoutVars>
      </dgm:prSet>
      <dgm:spPr/>
    </dgm:pt>
    <dgm:pt modelId="{A01DCC28-9DFA-4BDB-97F2-4A688FF2F4AB}" type="pres">
      <dgm:prSet presAssocID="{DD557C88-5233-4EAF-9A88-BF01CBDB73B0}" presName="spacer" presStyleCnt="0"/>
      <dgm:spPr/>
    </dgm:pt>
    <dgm:pt modelId="{FB61BE82-E672-4EE4-B35B-9DF13C416D4D}" type="pres">
      <dgm:prSet presAssocID="{11014E63-0332-4E5F-974F-329B407ED5EF}" presName="parentText" presStyleLbl="node1" presStyleIdx="4" presStyleCnt="5">
        <dgm:presLayoutVars>
          <dgm:chMax val="0"/>
          <dgm:bulletEnabled val="1"/>
        </dgm:presLayoutVars>
      </dgm:prSet>
      <dgm:spPr/>
    </dgm:pt>
  </dgm:ptLst>
  <dgm:cxnLst>
    <dgm:cxn modelId="{669FEB08-7AD6-4731-9551-B61733B0E27A}" srcId="{FE4C4F3A-DF56-41B0-B997-AA7E6D28B767}" destId="{F4B4F121-4DAA-482A-AEDD-56B67DB64EE6}" srcOrd="3" destOrd="0" parTransId="{A4274977-0148-4E5B-97F9-E6792F736201}" sibTransId="{DD557C88-5233-4EAF-9A88-BF01CBDB73B0}"/>
    <dgm:cxn modelId="{192F5E28-A441-4E23-81B8-FB72040B7CE5}" type="presOf" srcId="{E3A79E80-9003-441A-A0AE-9BDC093ACF24}" destId="{17B6935F-84D4-4E46-A2F2-A9938EC1D741}" srcOrd="0" destOrd="0" presId="urn:microsoft.com/office/officeart/2005/8/layout/vList2"/>
    <dgm:cxn modelId="{7BE9312A-7D0C-45D2-A7AE-2C121731E5B5}" type="presOf" srcId="{FE4C4F3A-DF56-41B0-B997-AA7E6D28B767}" destId="{B2BE6FA2-F760-497D-A879-87865D824E87}" srcOrd="0" destOrd="0" presId="urn:microsoft.com/office/officeart/2005/8/layout/vList2"/>
    <dgm:cxn modelId="{50A2052E-A65E-4F6B-84DB-9DCA9966C483}" srcId="{FE4C4F3A-DF56-41B0-B997-AA7E6D28B767}" destId="{E3A79E80-9003-441A-A0AE-9BDC093ACF24}" srcOrd="1" destOrd="0" parTransId="{50684277-C574-4EFD-B55C-1DB4EBB939E8}" sibTransId="{F24BE3FE-0329-4802-A3CF-2FD6DC62A4B0}"/>
    <dgm:cxn modelId="{4536223B-DB0F-4278-8545-8ABBA01FDA54}" type="presOf" srcId="{4CC474D0-7022-4F7E-9680-B8DCD9719ABF}" destId="{6CD07FCE-A2B0-4EE8-9CBB-9248268678E9}" srcOrd="0" destOrd="0" presId="urn:microsoft.com/office/officeart/2005/8/layout/vList2"/>
    <dgm:cxn modelId="{95783E5F-A014-4FD9-8882-55839473246A}" type="presOf" srcId="{F4B4F121-4DAA-482A-AEDD-56B67DB64EE6}" destId="{121A2ED9-CFEF-40D4-833E-706872E4CC94}" srcOrd="0" destOrd="0" presId="urn:microsoft.com/office/officeart/2005/8/layout/vList2"/>
    <dgm:cxn modelId="{8A5CFA74-D274-422B-B009-ABCAE879AFF0}" type="presOf" srcId="{8937B26B-54BB-48EE-83F4-F5562C4F5E7E}" destId="{24929E5D-12C8-4C70-BD82-4663A5DF6885}" srcOrd="0" destOrd="0" presId="urn:microsoft.com/office/officeart/2005/8/layout/vList2"/>
    <dgm:cxn modelId="{29D1D558-FF50-4264-89FD-5A2C7210274A}" type="presOf" srcId="{11014E63-0332-4E5F-974F-329B407ED5EF}" destId="{FB61BE82-E672-4EE4-B35B-9DF13C416D4D}" srcOrd="0" destOrd="0" presId="urn:microsoft.com/office/officeart/2005/8/layout/vList2"/>
    <dgm:cxn modelId="{309A379A-72BA-445D-8BAE-835EFB4BD09E}" srcId="{FE4C4F3A-DF56-41B0-B997-AA7E6D28B767}" destId="{8937B26B-54BB-48EE-83F4-F5562C4F5E7E}" srcOrd="0" destOrd="0" parTransId="{7A174D81-2EB9-48EA-9213-EEDEDDAC284B}" sibTransId="{8E431BE1-62F9-4716-99F3-08EDB61D8394}"/>
    <dgm:cxn modelId="{F09B33AC-13D1-4230-BEF6-FEC884BF5E91}" srcId="{FE4C4F3A-DF56-41B0-B997-AA7E6D28B767}" destId="{11014E63-0332-4E5F-974F-329B407ED5EF}" srcOrd="4" destOrd="0" parTransId="{140C2238-3A8A-40BF-B6BC-322734CC393A}" sibTransId="{F4F3255B-ED08-4141-BF6B-6C1DFAC96023}"/>
    <dgm:cxn modelId="{9EF3B2BE-A72E-4D38-837F-E4C91DD88736}" srcId="{FE4C4F3A-DF56-41B0-B997-AA7E6D28B767}" destId="{4CC474D0-7022-4F7E-9680-B8DCD9719ABF}" srcOrd="2" destOrd="0" parTransId="{DCBA98DE-E9DC-4690-B3FE-0C17B170D0F7}" sibTransId="{06A4DDD4-BE3B-4E85-88DB-4BE22065AF7F}"/>
    <dgm:cxn modelId="{94FF8793-9C33-40AD-99E2-E5936FEEDD59}" type="presParOf" srcId="{B2BE6FA2-F760-497D-A879-87865D824E87}" destId="{24929E5D-12C8-4C70-BD82-4663A5DF6885}" srcOrd="0" destOrd="0" presId="urn:microsoft.com/office/officeart/2005/8/layout/vList2"/>
    <dgm:cxn modelId="{B8DA9165-016B-450E-93E8-3234368FF808}" type="presParOf" srcId="{B2BE6FA2-F760-497D-A879-87865D824E87}" destId="{57259A6C-8821-427D-BFC9-D5ED8F0E15D2}" srcOrd="1" destOrd="0" presId="urn:microsoft.com/office/officeart/2005/8/layout/vList2"/>
    <dgm:cxn modelId="{13B2C70D-D4B8-4B1A-A7DF-9C511F5CD4E0}" type="presParOf" srcId="{B2BE6FA2-F760-497D-A879-87865D824E87}" destId="{17B6935F-84D4-4E46-A2F2-A9938EC1D741}" srcOrd="2" destOrd="0" presId="urn:microsoft.com/office/officeart/2005/8/layout/vList2"/>
    <dgm:cxn modelId="{1C791935-A337-4F6C-A3F3-FC23882EFCAC}" type="presParOf" srcId="{B2BE6FA2-F760-497D-A879-87865D824E87}" destId="{782AA10F-33AC-474D-A51A-9305A87DCBDD}" srcOrd="3" destOrd="0" presId="urn:microsoft.com/office/officeart/2005/8/layout/vList2"/>
    <dgm:cxn modelId="{7FED8005-AB08-469D-A3BA-2D97F840829D}" type="presParOf" srcId="{B2BE6FA2-F760-497D-A879-87865D824E87}" destId="{6CD07FCE-A2B0-4EE8-9CBB-9248268678E9}" srcOrd="4" destOrd="0" presId="urn:microsoft.com/office/officeart/2005/8/layout/vList2"/>
    <dgm:cxn modelId="{D35632B0-78A8-46EC-AFEF-4A9F221413E8}" type="presParOf" srcId="{B2BE6FA2-F760-497D-A879-87865D824E87}" destId="{0B037E22-6488-4D80-8FA2-90381433861C}" srcOrd="5" destOrd="0" presId="urn:microsoft.com/office/officeart/2005/8/layout/vList2"/>
    <dgm:cxn modelId="{59649F7F-87A2-417D-81B3-168B1CFEAA5D}" type="presParOf" srcId="{B2BE6FA2-F760-497D-A879-87865D824E87}" destId="{121A2ED9-CFEF-40D4-833E-706872E4CC94}" srcOrd="6" destOrd="0" presId="urn:microsoft.com/office/officeart/2005/8/layout/vList2"/>
    <dgm:cxn modelId="{8FA0E387-57D8-443A-A6C9-38D7C33B5D51}" type="presParOf" srcId="{B2BE6FA2-F760-497D-A879-87865D824E87}" destId="{A01DCC28-9DFA-4BDB-97F2-4A688FF2F4AB}" srcOrd="7" destOrd="0" presId="urn:microsoft.com/office/officeart/2005/8/layout/vList2"/>
    <dgm:cxn modelId="{2392FF7B-3F09-4FD3-9817-1F570A44128A}" type="presParOf" srcId="{B2BE6FA2-F760-497D-A879-87865D824E87}" destId="{FB61BE82-E672-4EE4-B35B-9DF13C416D4D}"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9F26E-DFCC-4A87-83AB-13FF7BE2044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EF83823-843D-4437-B110-296FC5B8A746}">
      <dgm:prSet custT="1"/>
      <dgm:spPr/>
      <dgm:t>
        <a:bodyPr/>
        <a:lstStyle/>
        <a:p>
          <a:r>
            <a:rPr lang="en-US" sz="2800" dirty="0"/>
            <a:t>Life is sanctified – “calls for reverence”  (Gen. 1:27, Ps. 139:13-19)</a:t>
          </a:r>
        </a:p>
      </dgm:t>
    </dgm:pt>
    <dgm:pt modelId="{03134F51-B37D-438F-A4DA-7BCFBE5CCFEE}" type="parTrans" cxnId="{70360440-5BA0-4C24-B081-A0933CF186ED}">
      <dgm:prSet/>
      <dgm:spPr/>
      <dgm:t>
        <a:bodyPr/>
        <a:lstStyle/>
        <a:p>
          <a:endParaRPr lang="en-US" sz="2800"/>
        </a:p>
      </dgm:t>
    </dgm:pt>
    <dgm:pt modelId="{C8B57297-ADB9-4E93-8707-B5CE77D8862E}" type="sibTrans" cxnId="{70360440-5BA0-4C24-B081-A0933CF186ED}">
      <dgm:prSet/>
      <dgm:spPr/>
      <dgm:t>
        <a:bodyPr/>
        <a:lstStyle/>
        <a:p>
          <a:endParaRPr lang="en-US" sz="2800"/>
        </a:p>
      </dgm:t>
    </dgm:pt>
    <dgm:pt modelId="{315B3A51-41F7-457E-9AFF-5918C0828BBF}">
      <dgm:prSet custT="1"/>
      <dgm:spPr/>
      <dgm:t>
        <a:bodyPr/>
        <a:lstStyle/>
        <a:p>
          <a:r>
            <a:rPr lang="en-US" sz="2800" dirty="0"/>
            <a:t>Neighbors are to be loved, not killed (Matt. 22:37-39)</a:t>
          </a:r>
        </a:p>
      </dgm:t>
    </dgm:pt>
    <dgm:pt modelId="{6F715F86-925A-4B38-B585-9021782520DF}" type="parTrans" cxnId="{1C253E33-CF8C-42E2-B3CF-A825DBABA093}">
      <dgm:prSet/>
      <dgm:spPr/>
      <dgm:t>
        <a:bodyPr/>
        <a:lstStyle/>
        <a:p>
          <a:endParaRPr lang="en-US" sz="2800"/>
        </a:p>
      </dgm:t>
    </dgm:pt>
    <dgm:pt modelId="{905C0772-D3A6-4E93-A9DD-C2CE146EFD32}" type="sibTrans" cxnId="{1C253E33-CF8C-42E2-B3CF-A825DBABA093}">
      <dgm:prSet/>
      <dgm:spPr/>
      <dgm:t>
        <a:bodyPr/>
        <a:lstStyle/>
        <a:p>
          <a:endParaRPr lang="en-US" sz="2800"/>
        </a:p>
      </dgm:t>
    </dgm:pt>
    <dgm:pt modelId="{AFE847D3-8D57-4458-AD11-D62691984EC3}">
      <dgm:prSet custT="1"/>
      <dgm:spPr/>
      <dgm:t>
        <a:bodyPr/>
        <a:lstStyle/>
        <a:p>
          <a:r>
            <a:rPr lang="en-US" sz="2800" dirty="0"/>
            <a:t>Life is dignified – “calls for respect” (Ps. 8:4, Rom. 5:8)</a:t>
          </a:r>
        </a:p>
      </dgm:t>
    </dgm:pt>
    <dgm:pt modelId="{F5A8CC13-29D3-4DE7-B755-28A8DAD23C5C}" type="parTrans" cxnId="{0C4443A5-73C9-40EF-A350-09DD3A1FF04D}">
      <dgm:prSet/>
      <dgm:spPr/>
      <dgm:t>
        <a:bodyPr/>
        <a:lstStyle/>
        <a:p>
          <a:endParaRPr lang="en-US" sz="2800"/>
        </a:p>
      </dgm:t>
    </dgm:pt>
    <dgm:pt modelId="{7DE95B70-74BF-4420-85C6-41095D71C639}" type="sibTrans" cxnId="{0C4443A5-73C9-40EF-A350-09DD3A1FF04D}">
      <dgm:prSet/>
      <dgm:spPr/>
      <dgm:t>
        <a:bodyPr/>
        <a:lstStyle/>
        <a:p>
          <a:endParaRPr lang="en-US" sz="2800"/>
        </a:p>
      </dgm:t>
    </dgm:pt>
    <dgm:pt modelId="{5E86973E-81A1-4507-B5E0-DF5178E0B5DB}">
      <dgm:prSet custT="1"/>
      <dgm:spPr/>
      <dgm:t>
        <a:bodyPr/>
        <a:lstStyle/>
        <a:p>
          <a:r>
            <a:rPr lang="en-US" sz="2800" dirty="0"/>
            <a:t>We must do good to all, exercising compassion (Gal. 6:10, Col. 3:12-15)</a:t>
          </a:r>
        </a:p>
      </dgm:t>
    </dgm:pt>
    <dgm:pt modelId="{9FF4D337-9D01-4265-8816-1296C40AA4B7}" type="parTrans" cxnId="{7D5AC238-A500-4924-BDD3-40E80179B2B8}">
      <dgm:prSet/>
      <dgm:spPr/>
      <dgm:t>
        <a:bodyPr/>
        <a:lstStyle/>
        <a:p>
          <a:endParaRPr lang="en-US" sz="2800"/>
        </a:p>
      </dgm:t>
    </dgm:pt>
    <dgm:pt modelId="{D8FEDA7C-A401-4F7E-86A2-B4441C1B639B}" type="sibTrans" cxnId="{7D5AC238-A500-4924-BDD3-40E80179B2B8}">
      <dgm:prSet/>
      <dgm:spPr/>
      <dgm:t>
        <a:bodyPr/>
        <a:lstStyle/>
        <a:p>
          <a:endParaRPr lang="en-US" sz="2800"/>
        </a:p>
      </dgm:t>
    </dgm:pt>
    <dgm:pt modelId="{0C985DE9-231F-47DE-A40E-001BF86B425A}">
      <dgm:prSet custT="1"/>
      <dgm:spPr/>
      <dgm:t>
        <a:bodyPr/>
        <a:lstStyle/>
        <a:p>
          <a:r>
            <a:rPr lang="en-US" sz="2800" dirty="0"/>
            <a:t>God has power over life, and we should choose life (Deut. 30:19-20, 32:39)</a:t>
          </a:r>
        </a:p>
      </dgm:t>
    </dgm:pt>
    <dgm:pt modelId="{BF04C96E-BFEF-4D12-8DB9-24ABD0F1FD5E}" type="parTrans" cxnId="{EB2DB3F0-FE79-496E-B445-F24F8A9F6666}">
      <dgm:prSet/>
      <dgm:spPr/>
      <dgm:t>
        <a:bodyPr/>
        <a:lstStyle/>
        <a:p>
          <a:endParaRPr lang="en-US"/>
        </a:p>
      </dgm:t>
    </dgm:pt>
    <dgm:pt modelId="{71D4DA20-28B5-4D7E-8D5D-0BEE42EA79FB}" type="sibTrans" cxnId="{EB2DB3F0-FE79-496E-B445-F24F8A9F6666}">
      <dgm:prSet/>
      <dgm:spPr/>
      <dgm:t>
        <a:bodyPr/>
        <a:lstStyle/>
        <a:p>
          <a:endParaRPr lang="en-US"/>
        </a:p>
      </dgm:t>
    </dgm:pt>
    <dgm:pt modelId="{55F7C6F2-836E-45B6-AD8D-1F8DDCE866BF}" type="pres">
      <dgm:prSet presAssocID="{3929F26E-DFCC-4A87-83AB-13FF7BE20447}" presName="vert0" presStyleCnt="0">
        <dgm:presLayoutVars>
          <dgm:dir/>
          <dgm:animOne val="branch"/>
          <dgm:animLvl val="lvl"/>
        </dgm:presLayoutVars>
      </dgm:prSet>
      <dgm:spPr/>
    </dgm:pt>
    <dgm:pt modelId="{4B725916-94C8-4A2C-AEBB-502254A02834}" type="pres">
      <dgm:prSet presAssocID="{0C985DE9-231F-47DE-A40E-001BF86B425A}" presName="thickLine" presStyleLbl="alignNode1" presStyleIdx="0" presStyleCnt="5"/>
      <dgm:spPr/>
    </dgm:pt>
    <dgm:pt modelId="{6A201C0D-56DE-46F0-977E-2BA96386972B}" type="pres">
      <dgm:prSet presAssocID="{0C985DE9-231F-47DE-A40E-001BF86B425A}" presName="horz1" presStyleCnt="0"/>
      <dgm:spPr/>
    </dgm:pt>
    <dgm:pt modelId="{6DB3BED5-F5F3-4CF1-95F4-3C4DFBF2AAF0}" type="pres">
      <dgm:prSet presAssocID="{0C985DE9-231F-47DE-A40E-001BF86B425A}" presName="tx1" presStyleLbl="revTx" presStyleIdx="0" presStyleCnt="5"/>
      <dgm:spPr/>
    </dgm:pt>
    <dgm:pt modelId="{3CDADCB1-1503-486C-AB7B-13A16FF3E883}" type="pres">
      <dgm:prSet presAssocID="{0C985DE9-231F-47DE-A40E-001BF86B425A}" presName="vert1" presStyleCnt="0"/>
      <dgm:spPr/>
    </dgm:pt>
    <dgm:pt modelId="{5FA4EF0D-BD6D-40F3-8697-DCF19DC48227}" type="pres">
      <dgm:prSet presAssocID="{315B3A51-41F7-457E-9AFF-5918C0828BBF}" presName="thickLine" presStyleLbl="alignNode1" presStyleIdx="1" presStyleCnt="5"/>
      <dgm:spPr/>
    </dgm:pt>
    <dgm:pt modelId="{51E562EB-65AE-4C13-9F66-5410E1D5CB1A}" type="pres">
      <dgm:prSet presAssocID="{315B3A51-41F7-457E-9AFF-5918C0828BBF}" presName="horz1" presStyleCnt="0"/>
      <dgm:spPr/>
    </dgm:pt>
    <dgm:pt modelId="{8FAD0331-8FB5-4FDA-A74C-1FCB370F2667}" type="pres">
      <dgm:prSet presAssocID="{315B3A51-41F7-457E-9AFF-5918C0828BBF}" presName="tx1" presStyleLbl="revTx" presStyleIdx="1" presStyleCnt="5"/>
      <dgm:spPr/>
    </dgm:pt>
    <dgm:pt modelId="{7A59EDF3-AC6A-48E5-A90F-E54201AE9515}" type="pres">
      <dgm:prSet presAssocID="{315B3A51-41F7-457E-9AFF-5918C0828BBF}" presName="vert1" presStyleCnt="0"/>
      <dgm:spPr/>
    </dgm:pt>
    <dgm:pt modelId="{FF9DA154-1770-4F39-92AD-B5A803274DDB}" type="pres">
      <dgm:prSet presAssocID="{4EF83823-843D-4437-B110-296FC5B8A746}" presName="thickLine" presStyleLbl="alignNode1" presStyleIdx="2" presStyleCnt="5"/>
      <dgm:spPr/>
    </dgm:pt>
    <dgm:pt modelId="{04F92600-789A-4F33-9408-49581B1D4E99}" type="pres">
      <dgm:prSet presAssocID="{4EF83823-843D-4437-B110-296FC5B8A746}" presName="horz1" presStyleCnt="0"/>
      <dgm:spPr/>
    </dgm:pt>
    <dgm:pt modelId="{25241C98-3CD1-43B3-A9CF-5C75CCC91824}" type="pres">
      <dgm:prSet presAssocID="{4EF83823-843D-4437-B110-296FC5B8A746}" presName="tx1" presStyleLbl="revTx" presStyleIdx="2" presStyleCnt="5"/>
      <dgm:spPr/>
    </dgm:pt>
    <dgm:pt modelId="{6E48C1AB-7F2E-4844-97CB-268FC96385DB}" type="pres">
      <dgm:prSet presAssocID="{4EF83823-843D-4437-B110-296FC5B8A746}" presName="vert1" presStyleCnt="0"/>
      <dgm:spPr/>
    </dgm:pt>
    <dgm:pt modelId="{95A561AA-6719-42D1-BB4D-AC3F144F9DFD}" type="pres">
      <dgm:prSet presAssocID="{AFE847D3-8D57-4458-AD11-D62691984EC3}" presName="thickLine" presStyleLbl="alignNode1" presStyleIdx="3" presStyleCnt="5"/>
      <dgm:spPr/>
    </dgm:pt>
    <dgm:pt modelId="{28D04349-18F9-44AE-91E7-ABDB38982ADF}" type="pres">
      <dgm:prSet presAssocID="{AFE847D3-8D57-4458-AD11-D62691984EC3}" presName="horz1" presStyleCnt="0"/>
      <dgm:spPr/>
    </dgm:pt>
    <dgm:pt modelId="{8FB59301-3390-4F95-B9CE-CE4233F33556}" type="pres">
      <dgm:prSet presAssocID="{AFE847D3-8D57-4458-AD11-D62691984EC3}" presName="tx1" presStyleLbl="revTx" presStyleIdx="3" presStyleCnt="5"/>
      <dgm:spPr/>
    </dgm:pt>
    <dgm:pt modelId="{3F46F44D-0985-4E5D-8E7B-866D26477F47}" type="pres">
      <dgm:prSet presAssocID="{AFE847D3-8D57-4458-AD11-D62691984EC3}" presName="vert1" presStyleCnt="0"/>
      <dgm:spPr/>
    </dgm:pt>
    <dgm:pt modelId="{6D16A68D-696C-4B1E-8A61-CA033A05C358}" type="pres">
      <dgm:prSet presAssocID="{5E86973E-81A1-4507-B5E0-DF5178E0B5DB}" presName="thickLine" presStyleLbl="alignNode1" presStyleIdx="4" presStyleCnt="5"/>
      <dgm:spPr/>
    </dgm:pt>
    <dgm:pt modelId="{090A17CE-33A3-48BC-8768-E7D12968FAD7}" type="pres">
      <dgm:prSet presAssocID="{5E86973E-81A1-4507-B5E0-DF5178E0B5DB}" presName="horz1" presStyleCnt="0"/>
      <dgm:spPr/>
    </dgm:pt>
    <dgm:pt modelId="{3E78AE10-4FC5-43F9-8640-27111C19F235}" type="pres">
      <dgm:prSet presAssocID="{5E86973E-81A1-4507-B5E0-DF5178E0B5DB}" presName="tx1" presStyleLbl="revTx" presStyleIdx="4" presStyleCnt="5"/>
      <dgm:spPr/>
    </dgm:pt>
    <dgm:pt modelId="{6B26C24B-AA1F-48A1-809E-FC374B2EE1B9}" type="pres">
      <dgm:prSet presAssocID="{5E86973E-81A1-4507-B5E0-DF5178E0B5DB}" presName="vert1" presStyleCnt="0"/>
      <dgm:spPr/>
    </dgm:pt>
  </dgm:ptLst>
  <dgm:cxnLst>
    <dgm:cxn modelId="{E26EBC1D-9974-45E9-8852-FC031649B0FC}" type="presOf" srcId="{0C985DE9-231F-47DE-A40E-001BF86B425A}" destId="{6DB3BED5-F5F3-4CF1-95F4-3C4DFBF2AAF0}" srcOrd="0" destOrd="0" presId="urn:microsoft.com/office/officeart/2008/layout/LinedList"/>
    <dgm:cxn modelId="{1C253E33-CF8C-42E2-B3CF-A825DBABA093}" srcId="{3929F26E-DFCC-4A87-83AB-13FF7BE20447}" destId="{315B3A51-41F7-457E-9AFF-5918C0828BBF}" srcOrd="1" destOrd="0" parTransId="{6F715F86-925A-4B38-B585-9021782520DF}" sibTransId="{905C0772-D3A6-4E93-A9DD-C2CE146EFD32}"/>
    <dgm:cxn modelId="{7D5AC238-A500-4924-BDD3-40E80179B2B8}" srcId="{3929F26E-DFCC-4A87-83AB-13FF7BE20447}" destId="{5E86973E-81A1-4507-B5E0-DF5178E0B5DB}" srcOrd="4" destOrd="0" parTransId="{9FF4D337-9D01-4265-8816-1296C40AA4B7}" sibTransId="{D8FEDA7C-A401-4F7E-86A2-B4441C1B639B}"/>
    <dgm:cxn modelId="{B8CC2D3F-44C5-4520-B5F1-71EE070C2A49}" type="presOf" srcId="{315B3A51-41F7-457E-9AFF-5918C0828BBF}" destId="{8FAD0331-8FB5-4FDA-A74C-1FCB370F2667}" srcOrd="0" destOrd="0" presId="urn:microsoft.com/office/officeart/2008/layout/LinedList"/>
    <dgm:cxn modelId="{70360440-5BA0-4C24-B081-A0933CF186ED}" srcId="{3929F26E-DFCC-4A87-83AB-13FF7BE20447}" destId="{4EF83823-843D-4437-B110-296FC5B8A746}" srcOrd="2" destOrd="0" parTransId="{03134F51-B37D-438F-A4DA-7BCFBE5CCFEE}" sibTransId="{C8B57297-ADB9-4E93-8707-B5CE77D8862E}"/>
    <dgm:cxn modelId="{1943725D-8FF4-4BB0-A25E-6CE94C57EA33}" type="presOf" srcId="{3929F26E-DFCC-4A87-83AB-13FF7BE20447}" destId="{55F7C6F2-836E-45B6-AD8D-1F8DDCE866BF}" srcOrd="0" destOrd="0" presId="urn:microsoft.com/office/officeart/2008/layout/LinedList"/>
    <dgm:cxn modelId="{1942BF49-4B16-4CC8-B4E3-B9F7A7DFBABF}" type="presOf" srcId="{5E86973E-81A1-4507-B5E0-DF5178E0B5DB}" destId="{3E78AE10-4FC5-43F9-8640-27111C19F235}" srcOrd="0" destOrd="0" presId="urn:microsoft.com/office/officeart/2008/layout/LinedList"/>
    <dgm:cxn modelId="{036CDF91-82BD-472B-AD60-63E03B16BE51}" type="presOf" srcId="{AFE847D3-8D57-4458-AD11-D62691984EC3}" destId="{8FB59301-3390-4F95-B9CE-CE4233F33556}" srcOrd="0" destOrd="0" presId="urn:microsoft.com/office/officeart/2008/layout/LinedList"/>
    <dgm:cxn modelId="{0C4443A5-73C9-40EF-A350-09DD3A1FF04D}" srcId="{3929F26E-DFCC-4A87-83AB-13FF7BE20447}" destId="{AFE847D3-8D57-4458-AD11-D62691984EC3}" srcOrd="3" destOrd="0" parTransId="{F5A8CC13-29D3-4DE7-B755-28A8DAD23C5C}" sibTransId="{7DE95B70-74BF-4420-85C6-41095D71C639}"/>
    <dgm:cxn modelId="{042186B1-62C0-4F07-85A0-CEF7B9A848D2}" type="presOf" srcId="{4EF83823-843D-4437-B110-296FC5B8A746}" destId="{25241C98-3CD1-43B3-A9CF-5C75CCC91824}" srcOrd="0" destOrd="0" presId="urn:microsoft.com/office/officeart/2008/layout/LinedList"/>
    <dgm:cxn modelId="{EB2DB3F0-FE79-496E-B445-F24F8A9F6666}" srcId="{3929F26E-DFCC-4A87-83AB-13FF7BE20447}" destId="{0C985DE9-231F-47DE-A40E-001BF86B425A}" srcOrd="0" destOrd="0" parTransId="{BF04C96E-BFEF-4D12-8DB9-24ABD0F1FD5E}" sibTransId="{71D4DA20-28B5-4D7E-8D5D-0BEE42EA79FB}"/>
    <dgm:cxn modelId="{C904965B-8594-40B3-AB3A-607183E33900}" type="presParOf" srcId="{55F7C6F2-836E-45B6-AD8D-1F8DDCE866BF}" destId="{4B725916-94C8-4A2C-AEBB-502254A02834}" srcOrd="0" destOrd="0" presId="urn:microsoft.com/office/officeart/2008/layout/LinedList"/>
    <dgm:cxn modelId="{FBA11E68-F24D-4CF8-8BBF-0394DB25D3FB}" type="presParOf" srcId="{55F7C6F2-836E-45B6-AD8D-1F8DDCE866BF}" destId="{6A201C0D-56DE-46F0-977E-2BA96386972B}" srcOrd="1" destOrd="0" presId="urn:microsoft.com/office/officeart/2008/layout/LinedList"/>
    <dgm:cxn modelId="{44D5A98B-EAB9-4D8B-A139-3DB729D0F657}" type="presParOf" srcId="{6A201C0D-56DE-46F0-977E-2BA96386972B}" destId="{6DB3BED5-F5F3-4CF1-95F4-3C4DFBF2AAF0}" srcOrd="0" destOrd="0" presId="urn:microsoft.com/office/officeart/2008/layout/LinedList"/>
    <dgm:cxn modelId="{5E909568-1937-4177-85CC-A47349F4030C}" type="presParOf" srcId="{6A201C0D-56DE-46F0-977E-2BA96386972B}" destId="{3CDADCB1-1503-486C-AB7B-13A16FF3E883}" srcOrd="1" destOrd="0" presId="urn:microsoft.com/office/officeart/2008/layout/LinedList"/>
    <dgm:cxn modelId="{5620A07B-518A-4D43-B87B-D2456DB8CE09}" type="presParOf" srcId="{55F7C6F2-836E-45B6-AD8D-1F8DDCE866BF}" destId="{5FA4EF0D-BD6D-40F3-8697-DCF19DC48227}" srcOrd="2" destOrd="0" presId="urn:microsoft.com/office/officeart/2008/layout/LinedList"/>
    <dgm:cxn modelId="{F3F1C7B8-811F-4829-B230-ACAB62521B37}" type="presParOf" srcId="{55F7C6F2-836E-45B6-AD8D-1F8DDCE866BF}" destId="{51E562EB-65AE-4C13-9F66-5410E1D5CB1A}" srcOrd="3" destOrd="0" presId="urn:microsoft.com/office/officeart/2008/layout/LinedList"/>
    <dgm:cxn modelId="{57C85C54-07F5-47CA-8762-927F44B3CB46}" type="presParOf" srcId="{51E562EB-65AE-4C13-9F66-5410E1D5CB1A}" destId="{8FAD0331-8FB5-4FDA-A74C-1FCB370F2667}" srcOrd="0" destOrd="0" presId="urn:microsoft.com/office/officeart/2008/layout/LinedList"/>
    <dgm:cxn modelId="{4CE17249-92D6-4C5A-A60A-3ED6409E0880}" type="presParOf" srcId="{51E562EB-65AE-4C13-9F66-5410E1D5CB1A}" destId="{7A59EDF3-AC6A-48E5-A90F-E54201AE9515}" srcOrd="1" destOrd="0" presId="urn:microsoft.com/office/officeart/2008/layout/LinedList"/>
    <dgm:cxn modelId="{1A65C863-FD99-4B51-9348-E172180449C2}" type="presParOf" srcId="{55F7C6F2-836E-45B6-AD8D-1F8DDCE866BF}" destId="{FF9DA154-1770-4F39-92AD-B5A803274DDB}" srcOrd="4" destOrd="0" presId="urn:microsoft.com/office/officeart/2008/layout/LinedList"/>
    <dgm:cxn modelId="{4157BDB0-9254-4A3B-9743-9D03673EE9B2}" type="presParOf" srcId="{55F7C6F2-836E-45B6-AD8D-1F8DDCE866BF}" destId="{04F92600-789A-4F33-9408-49581B1D4E99}" srcOrd="5" destOrd="0" presId="urn:microsoft.com/office/officeart/2008/layout/LinedList"/>
    <dgm:cxn modelId="{73DC3DE3-BE8A-404A-A8DA-76D44FF8D758}" type="presParOf" srcId="{04F92600-789A-4F33-9408-49581B1D4E99}" destId="{25241C98-3CD1-43B3-A9CF-5C75CCC91824}" srcOrd="0" destOrd="0" presId="urn:microsoft.com/office/officeart/2008/layout/LinedList"/>
    <dgm:cxn modelId="{059542EE-A3DD-4A23-9630-35BEDA6F7FB3}" type="presParOf" srcId="{04F92600-789A-4F33-9408-49581B1D4E99}" destId="{6E48C1AB-7F2E-4844-97CB-268FC96385DB}" srcOrd="1" destOrd="0" presId="urn:microsoft.com/office/officeart/2008/layout/LinedList"/>
    <dgm:cxn modelId="{C7E2AD9C-9640-426B-8243-AF1AF2916F26}" type="presParOf" srcId="{55F7C6F2-836E-45B6-AD8D-1F8DDCE866BF}" destId="{95A561AA-6719-42D1-BB4D-AC3F144F9DFD}" srcOrd="6" destOrd="0" presId="urn:microsoft.com/office/officeart/2008/layout/LinedList"/>
    <dgm:cxn modelId="{C2521648-48A4-4078-BD25-C833FF20DA55}" type="presParOf" srcId="{55F7C6F2-836E-45B6-AD8D-1F8DDCE866BF}" destId="{28D04349-18F9-44AE-91E7-ABDB38982ADF}" srcOrd="7" destOrd="0" presId="urn:microsoft.com/office/officeart/2008/layout/LinedList"/>
    <dgm:cxn modelId="{D0F19EED-8BD3-42F0-82CF-4DC07C9FB040}" type="presParOf" srcId="{28D04349-18F9-44AE-91E7-ABDB38982ADF}" destId="{8FB59301-3390-4F95-B9CE-CE4233F33556}" srcOrd="0" destOrd="0" presId="urn:microsoft.com/office/officeart/2008/layout/LinedList"/>
    <dgm:cxn modelId="{DA3C5E5E-F1C1-44FD-B7CB-51FBE7780531}" type="presParOf" srcId="{28D04349-18F9-44AE-91E7-ABDB38982ADF}" destId="{3F46F44D-0985-4E5D-8E7B-866D26477F47}" srcOrd="1" destOrd="0" presId="urn:microsoft.com/office/officeart/2008/layout/LinedList"/>
    <dgm:cxn modelId="{590910EA-EA9A-4113-91CF-8727691D853E}" type="presParOf" srcId="{55F7C6F2-836E-45B6-AD8D-1F8DDCE866BF}" destId="{6D16A68D-696C-4B1E-8A61-CA033A05C358}" srcOrd="8" destOrd="0" presId="urn:microsoft.com/office/officeart/2008/layout/LinedList"/>
    <dgm:cxn modelId="{1716308D-20DB-45EF-A6F2-F4D50826C1AA}" type="presParOf" srcId="{55F7C6F2-836E-45B6-AD8D-1F8DDCE866BF}" destId="{090A17CE-33A3-48BC-8768-E7D12968FAD7}" srcOrd="9" destOrd="0" presId="urn:microsoft.com/office/officeart/2008/layout/LinedList"/>
    <dgm:cxn modelId="{2FA87681-D175-4D3D-BAD0-20D8CFF3674E}" type="presParOf" srcId="{090A17CE-33A3-48BC-8768-E7D12968FAD7}" destId="{3E78AE10-4FC5-43F9-8640-27111C19F235}" srcOrd="0" destOrd="0" presId="urn:microsoft.com/office/officeart/2008/layout/LinedList"/>
    <dgm:cxn modelId="{55249B02-68A8-40AF-974C-D4080ECBB731}" type="presParOf" srcId="{090A17CE-33A3-48BC-8768-E7D12968FAD7}" destId="{6B26C24B-AA1F-48A1-809E-FC374B2EE1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9F26E-DFCC-4A87-83AB-13FF7BE2044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C0AA79F-00DC-458F-8A64-230DFA99ED1F}">
      <dgm:prSet custT="1"/>
      <dgm:spPr/>
      <dgm:t>
        <a:bodyPr/>
        <a:lstStyle/>
        <a:p>
          <a:r>
            <a:rPr lang="en-US" sz="2400" dirty="0"/>
            <a:t>Shedding innocent blood is forbidden (Gen. 9:5, Prov. 6:16-17, Deut. 19:10-11)</a:t>
          </a:r>
        </a:p>
      </dgm:t>
    </dgm:pt>
    <dgm:pt modelId="{F517FE61-37D8-40D3-9D38-1A43AD8B07C3}" type="parTrans" cxnId="{6E91D8F6-8040-48BD-9BF4-5B94BC966E9E}">
      <dgm:prSet/>
      <dgm:spPr/>
      <dgm:t>
        <a:bodyPr/>
        <a:lstStyle/>
        <a:p>
          <a:endParaRPr lang="en-US" sz="2000"/>
        </a:p>
      </dgm:t>
    </dgm:pt>
    <dgm:pt modelId="{E961D51E-D2AD-4502-8969-A4B8572BA8FB}" type="sibTrans" cxnId="{6E91D8F6-8040-48BD-9BF4-5B94BC966E9E}">
      <dgm:prSet/>
      <dgm:spPr/>
      <dgm:t>
        <a:bodyPr/>
        <a:lstStyle/>
        <a:p>
          <a:endParaRPr lang="en-US" sz="2000"/>
        </a:p>
      </dgm:t>
    </dgm:pt>
    <dgm:pt modelId="{1364C8E2-B82C-4E32-81D2-038DD6ADF6A0}">
      <dgm:prSet custT="1"/>
      <dgm:spPr/>
      <dgm:t>
        <a:bodyPr/>
        <a:lstStyle/>
        <a:p>
          <a:r>
            <a:rPr lang="en-US" sz="2400" dirty="0"/>
            <a:t>Murder is forbidden (Matt. 15:19, Rom. 1:29, 13:9, Rev. 21:8)</a:t>
          </a:r>
        </a:p>
      </dgm:t>
    </dgm:pt>
    <dgm:pt modelId="{A1D69DAF-9FF1-4E2E-B108-2E7C895FF566}" type="parTrans" cxnId="{09758504-19E5-437D-B0A3-DE59BE043FD9}">
      <dgm:prSet/>
      <dgm:spPr/>
      <dgm:t>
        <a:bodyPr/>
        <a:lstStyle/>
        <a:p>
          <a:endParaRPr lang="en-US" sz="2000"/>
        </a:p>
      </dgm:t>
    </dgm:pt>
    <dgm:pt modelId="{AEEF1D07-D802-48FC-94D0-73561216E0FD}" type="sibTrans" cxnId="{09758504-19E5-437D-B0A3-DE59BE043FD9}">
      <dgm:prSet/>
      <dgm:spPr/>
      <dgm:t>
        <a:bodyPr/>
        <a:lstStyle/>
        <a:p>
          <a:endParaRPr lang="en-US" sz="2000"/>
        </a:p>
      </dgm:t>
    </dgm:pt>
    <dgm:pt modelId="{F171AF1F-022D-4069-B794-269CF840BA0E}">
      <dgm:prSet custT="1"/>
      <dgm:spPr/>
      <dgm:t>
        <a:bodyPr/>
        <a:lstStyle/>
        <a:p>
          <a:r>
            <a:rPr lang="en-US" sz="2400" dirty="0"/>
            <a:t>Christ delivers us from the fear of death (Heb. 2:15)</a:t>
          </a:r>
        </a:p>
      </dgm:t>
    </dgm:pt>
    <dgm:pt modelId="{82AC8A24-BD9D-4CA2-85F6-3AF0ADDD89C3}" type="parTrans" cxnId="{1BF87215-BB25-45F2-B956-D390AE038165}">
      <dgm:prSet/>
      <dgm:spPr/>
      <dgm:t>
        <a:bodyPr/>
        <a:lstStyle/>
        <a:p>
          <a:endParaRPr lang="en-US" sz="2000"/>
        </a:p>
      </dgm:t>
    </dgm:pt>
    <dgm:pt modelId="{C3C8041A-FDCC-4FA1-9E87-226CC2AF08B4}" type="sibTrans" cxnId="{1BF87215-BB25-45F2-B956-D390AE038165}">
      <dgm:prSet/>
      <dgm:spPr/>
      <dgm:t>
        <a:bodyPr/>
        <a:lstStyle/>
        <a:p>
          <a:endParaRPr lang="en-US" sz="2000"/>
        </a:p>
      </dgm:t>
    </dgm:pt>
    <dgm:pt modelId="{7B54F712-3FE8-4FD9-9CC8-CC7D1617B1D2}">
      <dgm:prSet custT="1"/>
      <dgm:spPr/>
      <dgm:t>
        <a:bodyPr/>
        <a:lstStyle/>
        <a:p>
          <a:r>
            <a:rPr lang="en-US" sz="2400" dirty="0"/>
            <a:t>Last enemy is death (1 Cor. 15:26,56)</a:t>
          </a:r>
        </a:p>
      </dgm:t>
    </dgm:pt>
    <dgm:pt modelId="{E7E31462-C146-43F0-A2C2-15B4F5092DD8}" type="parTrans" cxnId="{3440B36A-4F5E-4B33-8B18-6DBAA0EFF0E3}">
      <dgm:prSet/>
      <dgm:spPr/>
      <dgm:t>
        <a:bodyPr/>
        <a:lstStyle/>
        <a:p>
          <a:endParaRPr lang="en-US" sz="2000"/>
        </a:p>
      </dgm:t>
    </dgm:pt>
    <dgm:pt modelId="{ED4E34A7-EB0B-478D-934D-ACD621CBA9DE}" type="sibTrans" cxnId="{3440B36A-4F5E-4B33-8B18-6DBAA0EFF0E3}">
      <dgm:prSet/>
      <dgm:spPr/>
      <dgm:t>
        <a:bodyPr/>
        <a:lstStyle/>
        <a:p>
          <a:endParaRPr lang="en-US" sz="2000"/>
        </a:p>
      </dgm:t>
    </dgm:pt>
    <dgm:pt modelId="{78374BC2-BB11-4A18-BDED-5EA3D829DD08}">
      <dgm:prSet custT="1"/>
      <dgm:spPr/>
      <dgm:t>
        <a:bodyPr/>
        <a:lstStyle/>
        <a:p>
          <a:r>
            <a:rPr lang="en-US" sz="2400" dirty="0"/>
            <a:t>Christ conquers (Rom. 6:9) abolishes (2 Tim. 1:10) and destroys death (1 Cor. 15:26)</a:t>
          </a:r>
        </a:p>
      </dgm:t>
    </dgm:pt>
    <dgm:pt modelId="{DAB681CE-B20B-45DB-8923-357064E002DF}" type="parTrans" cxnId="{D7313ADC-F396-44C5-B610-4AF618F3E428}">
      <dgm:prSet/>
      <dgm:spPr/>
      <dgm:t>
        <a:bodyPr/>
        <a:lstStyle/>
        <a:p>
          <a:endParaRPr lang="en-US" sz="2000"/>
        </a:p>
      </dgm:t>
    </dgm:pt>
    <dgm:pt modelId="{C922FCA8-D86E-40EA-B30A-BCC83F8C78B4}" type="sibTrans" cxnId="{D7313ADC-F396-44C5-B610-4AF618F3E428}">
      <dgm:prSet/>
      <dgm:spPr/>
      <dgm:t>
        <a:bodyPr/>
        <a:lstStyle/>
        <a:p>
          <a:endParaRPr lang="en-US" sz="2000"/>
        </a:p>
      </dgm:t>
    </dgm:pt>
    <dgm:pt modelId="{BC1270C7-E7F2-4098-BE4D-EAD5653B3D1E}">
      <dgm:prSet custT="1"/>
      <dgm:spPr/>
      <dgm:t>
        <a:bodyPr/>
        <a:lstStyle/>
        <a:p>
          <a:r>
            <a:rPr lang="en-US" sz="2400" dirty="0"/>
            <a:t>Christ is victorious over death (1 Cor. 15:55, 57)</a:t>
          </a:r>
        </a:p>
      </dgm:t>
    </dgm:pt>
    <dgm:pt modelId="{8A354901-B970-4A27-BA19-16692B635530}" type="parTrans" cxnId="{57795200-9D5D-407C-B341-42BDD63EBBD1}">
      <dgm:prSet/>
      <dgm:spPr/>
      <dgm:t>
        <a:bodyPr/>
        <a:lstStyle/>
        <a:p>
          <a:endParaRPr lang="en-US" sz="2000"/>
        </a:p>
      </dgm:t>
    </dgm:pt>
    <dgm:pt modelId="{649C7919-19A1-49EA-A442-B386ED58F768}" type="sibTrans" cxnId="{57795200-9D5D-407C-B341-42BDD63EBBD1}">
      <dgm:prSet/>
      <dgm:spPr/>
      <dgm:t>
        <a:bodyPr/>
        <a:lstStyle/>
        <a:p>
          <a:endParaRPr lang="en-US" sz="2000"/>
        </a:p>
      </dgm:t>
    </dgm:pt>
    <dgm:pt modelId="{55F7C6F2-836E-45B6-AD8D-1F8DDCE866BF}" type="pres">
      <dgm:prSet presAssocID="{3929F26E-DFCC-4A87-83AB-13FF7BE20447}" presName="vert0" presStyleCnt="0">
        <dgm:presLayoutVars>
          <dgm:dir/>
          <dgm:animOne val="branch"/>
          <dgm:animLvl val="lvl"/>
        </dgm:presLayoutVars>
      </dgm:prSet>
      <dgm:spPr/>
    </dgm:pt>
    <dgm:pt modelId="{F468F232-2110-442A-804E-6FA82809967F}" type="pres">
      <dgm:prSet presAssocID="{4C0AA79F-00DC-458F-8A64-230DFA99ED1F}" presName="thickLine" presStyleLbl="alignNode1" presStyleIdx="0" presStyleCnt="6"/>
      <dgm:spPr/>
    </dgm:pt>
    <dgm:pt modelId="{008D147F-E3D2-46D3-BD30-7D0C0E73A8E7}" type="pres">
      <dgm:prSet presAssocID="{4C0AA79F-00DC-458F-8A64-230DFA99ED1F}" presName="horz1" presStyleCnt="0"/>
      <dgm:spPr/>
    </dgm:pt>
    <dgm:pt modelId="{C7638EA2-C203-47E4-8D44-911C43E31A1C}" type="pres">
      <dgm:prSet presAssocID="{4C0AA79F-00DC-458F-8A64-230DFA99ED1F}" presName="tx1" presStyleLbl="revTx" presStyleIdx="0" presStyleCnt="6"/>
      <dgm:spPr/>
    </dgm:pt>
    <dgm:pt modelId="{464273D0-109A-431F-B19A-C7765B835436}" type="pres">
      <dgm:prSet presAssocID="{4C0AA79F-00DC-458F-8A64-230DFA99ED1F}" presName="vert1" presStyleCnt="0"/>
      <dgm:spPr/>
    </dgm:pt>
    <dgm:pt modelId="{0399B9D0-3D3F-44C2-8431-1C22AF3340A3}" type="pres">
      <dgm:prSet presAssocID="{1364C8E2-B82C-4E32-81D2-038DD6ADF6A0}" presName="thickLine" presStyleLbl="alignNode1" presStyleIdx="1" presStyleCnt="6"/>
      <dgm:spPr/>
    </dgm:pt>
    <dgm:pt modelId="{3D0B6DDE-8307-48AB-A1FF-5DD3D96BB280}" type="pres">
      <dgm:prSet presAssocID="{1364C8E2-B82C-4E32-81D2-038DD6ADF6A0}" presName="horz1" presStyleCnt="0"/>
      <dgm:spPr/>
    </dgm:pt>
    <dgm:pt modelId="{C39A5AE3-DA4E-42E5-9940-A6940FA65445}" type="pres">
      <dgm:prSet presAssocID="{1364C8E2-B82C-4E32-81D2-038DD6ADF6A0}" presName="tx1" presStyleLbl="revTx" presStyleIdx="1" presStyleCnt="6"/>
      <dgm:spPr/>
    </dgm:pt>
    <dgm:pt modelId="{BBCCE895-5561-4B88-BBCC-EC5034009A0A}" type="pres">
      <dgm:prSet presAssocID="{1364C8E2-B82C-4E32-81D2-038DD6ADF6A0}" presName="vert1" presStyleCnt="0"/>
      <dgm:spPr/>
    </dgm:pt>
    <dgm:pt modelId="{F295A35F-3A04-47AD-B904-AB18E7E92587}" type="pres">
      <dgm:prSet presAssocID="{F171AF1F-022D-4069-B794-269CF840BA0E}" presName="thickLine" presStyleLbl="alignNode1" presStyleIdx="2" presStyleCnt="6"/>
      <dgm:spPr/>
    </dgm:pt>
    <dgm:pt modelId="{D7B7AFEF-B597-4F24-A288-5C525460CEEA}" type="pres">
      <dgm:prSet presAssocID="{F171AF1F-022D-4069-B794-269CF840BA0E}" presName="horz1" presStyleCnt="0"/>
      <dgm:spPr/>
    </dgm:pt>
    <dgm:pt modelId="{7639C772-B8E9-4D7D-97CA-FB6AA0A539DD}" type="pres">
      <dgm:prSet presAssocID="{F171AF1F-022D-4069-B794-269CF840BA0E}" presName="tx1" presStyleLbl="revTx" presStyleIdx="2" presStyleCnt="6"/>
      <dgm:spPr/>
    </dgm:pt>
    <dgm:pt modelId="{33003F42-2472-4C99-BF05-3A43E8035F1B}" type="pres">
      <dgm:prSet presAssocID="{F171AF1F-022D-4069-B794-269CF840BA0E}" presName="vert1" presStyleCnt="0"/>
      <dgm:spPr/>
    </dgm:pt>
    <dgm:pt modelId="{70071DCB-9C1B-49D8-ADC3-88DF1DD2D440}" type="pres">
      <dgm:prSet presAssocID="{7B54F712-3FE8-4FD9-9CC8-CC7D1617B1D2}" presName="thickLine" presStyleLbl="alignNode1" presStyleIdx="3" presStyleCnt="6"/>
      <dgm:spPr/>
    </dgm:pt>
    <dgm:pt modelId="{BBC3296D-4256-42D9-989E-4B3390124857}" type="pres">
      <dgm:prSet presAssocID="{7B54F712-3FE8-4FD9-9CC8-CC7D1617B1D2}" presName="horz1" presStyleCnt="0"/>
      <dgm:spPr/>
    </dgm:pt>
    <dgm:pt modelId="{B57CF783-B5BB-4E48-95C7-C73E5079746C}" type="pres">
      <dgm:prSet presAssocID="{7B54F712-3FE8-4FD9-9CC8-CC7D1617B1D2}" presName="tx1" presStyleLbl="revTx" presStyleIdx="3" presStyleCnt="6"/>
      <dgm:spPr/>
    </dgm:pt>
    <dgm:pt modelId="{04C49826-550D-4EB6-81CD-7764AAC12C77}" type="pres">
      <dgm:prSet presAssocID="{7B54F712-3FE8-4FD9-9CC8-CC7D1617B1D2}" presName="vert1" presStyleCnt="0"/>
      <dgm:spPr/>
    </dgm:pt>
    <dgm:pt modelId="{DFBC3CB7-4AFE-4C2C-95E4-29E33414B45D}" type="pres">
      <dgm:prSet presAssocID="{78374BC2-BB11-4A18-BDED-5EA3D829DD08}" presName="thickLine" presStyleLbl="alignNode1" presStyleIdx="4" presStyleCnt="6"/>
      <dgm:spPr/>
    </dgm:pt>
    <dgm:pt modelId="{3B8FDC8F-2422-424E-8038-68FC053228A8}" type="pres">
      <dgm:prSet presAssocID="{78374BC2-BB11-4A18-BDED-5EA3D829DD08}" presName="horz1" presStyleCnt="0"/>
      <dgm:spPr/>
    </dgm:pt>
    <dgm:pt modelId="{76A4F4CD-9247-47CB-8E76-66370F87817C}" type="pres">
      <dgm:prSet presAssocID="{78374BC2-BB11-4A18-BDED-5EA3D829DD08}" presName="tx1" presStyleLbl="revTx" presStyleIdx="4" presStyleCnt="6"/>
      <dgm:spPr/>
    </dgm:pt>
    <dgm:pt modelId="{F4CF43DE-C2D3-4563-8EEF-B8C02E737AA5}" type="pres">
      <dgm:prSet presAssocID="{78374BC2-BB11-4A18-BDED-5EA3D829DD08}" presName="vert1" presStyleCnt="0"/>
      <dgm:spPr/>
    </dgm:pt>
    <dgm:pt modelId="{F8481382-A06D-4FCD-B403-0084403B2B8B}" type="pres">
      <dgm:prSet presAssocID="{BC1270C7-E7F2-4098-BE4D-EAD5653B3D1E}" presName="thickLine" presStyleLbl="alignNode1" presStyleIdx="5" presStyleCnt="6"/>
      <dgm:spPr/>
    </dgm:pt>
    <dgm:pt modelId="{C3F3E2C2-4C0B-424E-93B8-6025A0F09848}" type="pres">
      <dgm:prSet presAssocID="{BC1270C7-E7F2-4098-BE4D-EAD5653B3D1E}" presName="horz1" presStyleCnt="0"/>
      <dgm:spPr/>
    </dgm:pt>
    <dgm:pt modelId="{73C277B9-9348-4161-A087-57BC154DE974}" type="pres">
      <dgm:prSet presAssocID="{BC1270C7-E7F2-4098-BE4D-EAD5653B3D1E}" presName="tx1" presStyleLbl="revTx" presStyleIdx="5" presStyleCnt="6"/>
      <dgm:spPr/>
    </dgm:pt>
    <dgm:pt modelId="{87CAD5B4-6FF4-4F81-806F-74B69DE7DE59}" type="pres">
      <dgm:prSet presAssocID="{BC1270C7-E7F2-4098-BE4D-EAD5653B3D1E}" presName="vert1" presStyleCnt="0"/>
      <dgm:spPr/>
    </dgm:pt>
  </dgm:ptLst>
  <dgm:cxnLst>
    <dgm:cxn modelId="{57795200-9D5D-407C-B341-42BDD63EBBD1}" srcId="{3929F26E-DFCC-4A87-83AB-13FF7BE20447}" destId="{BC1270C7-E7F2-4098-BE4D-EAD5653B3D1E}" srcOrd="5" destOrd="0" parTransId="{8A354901-B970-4A27-BA19-16692B635530}" sibTransId="{649C7919-19A1-49EA-A442-B386ED58F768}"/>
    <dgm:cxn modelId="{09758504-19E5-437D-B0A3-DE59BE043FD9}" srcId="{3929F26E-DFCC-4A87-83AB-13FF7BE20447}" destId="{1364C8E2-B82C-4E32-81D2-038DD6ADF6A0}" srcOrd="1" destOrd="0" parTransId="{A1D69DAF-9FF1-4E2E-B108-2E7C895FF566}" sibTransId="{AEEF1D07-D802-48FC-94D0-73561216E0FD}"/>
    <dgm:cxn modelId="{1BF87215-BB25-45F2-B956-D390AE038165}" srcId="{3929F26E-DFCC-4A87-83AB-13FF7BE20447}" destId="{F171AF1F-022D-4069-B794-269CF840BA0E}" srcOrd="2" destOrd="0" parTransId="{82AC8A24-BD9D-4CA2-85F6-3AF0ADDD89C3}" sibTransId="{C3C8041A-FDCC-4FA1-9E87-226CC2AF08B4}"/>
    <dgm:cxn modelId="{CBA7FA3A-3E90-402D-B405-471898A73027}" type="presOf" srcId="{BC1270C7-E7F2-4098-BE4D-EAD5653B3D1E}" destId="{73C277B9-9348-4161-A087-57BC154DE974}" srcOrd="0" destOrd="0" presId="urn:microsoft.com/office/officeart/2008/layout/LinedList"/>
    <dgm:cxn modelId="{1943725D-8FF4-4BB0-A25E-6CE94C57EA33}" type="presOf" srcId="{3929F26E-DFCC-4A87-83AB-13FF7BE20447}" destId="{55F7C6F2-836E-45B6-AD8D-1F8DDCE866BF}" srcOrd="0" destOrd="0" presId="urn:microsoft.com/office/officeart/2008/layout/LinedList"/>
    <dgm:cxn modelId="{3440B36A-4F5E-4B33-8B18-6DBAA0EFF0E3}" srcId="{3929F26E-DFCC-4A87-83AB-13FF7BE20447}" destId="{7B54F712-3FE8-4FD9-9CC8-CC7D1617B1D2}" srcOrd="3" destOrd="0" parTransId="{E7E31462-C146-43F0-A2C2-15B4F5092DD8}" sibTransId="{ED4E34A7-EB0B-478D-934D-ACD621CBA9DE}"/>
    <dgm:cxn modelId="{B31B137F-0686-489D-A439-264CD5F6F233}" type="presOf" srcId="{4C0AA79F-00DC-458F-8A64-230DFA99ED1F}" destId="{C7638EA2-C203-47E4-8D44-911C43E31A1C}" srcOrd="0" destOrd="0" presId="urn:microsoft.com/office/officeart/2008/layout/LinedList"/>
    <dgm:cxn modelId="{B8CE18BA-3B66-48D9-8734-A49557C974AE}" type="presOf" srcId="{1364C8E2-B82C-4E32-81D2-038DD6ADF6A0}" destId="{C39A5AE3-DA4E-42E5-9940-A6940FA65445}" srcOrd="0" destOrd="0" presId="urn:microsoft.com/office/officeart/2008/layout/LinedList"/>
    <dgm:cxn modelId="{A7D79BD7-3FBB-4F5F-8458-652AC0DEE580}" type="presOf" srcId="{F171AF1F-022D-4069-B794-269CF840BA0E}" destId="{7639C772-B8E9-4D7D-97CA-FB6AA0A539DD}" srcOrd="0" destOrd="0" presId="urn:microsoft.com/office/officeart/2008/layout/LinedList"/>
    <dgm:cxn modelId="{D7313ADC-F396-44C5-B610-4AF618F3E428}" srcId="{3929F26E-DFCC-4A87-83AB-13FF7BE20447}" destId="{78374BC2-BB11-4A18-BDED-5EA3D829DD08}" srcOrd="4" destOrd="0" parTransId="{DAB681CE-B20B-45DB-8923-357064E002DF}" sibTransId="{C922FCA8-D86E-40EA-B30A-BCC83F8C78B4}"/>
    <dgm:cxn modelId="{2B62FBE3-4481-4549-A5B6-0147DC596A0E}" type="presOf" srcId="{78374BC2-BB11-4A18-BDED-5EA3D829DD08}" destId="{76A4F4CD-9247-47CB-8E76-66370F87817C}" srcOrd="0" destOrd="0" presId="urn:microsoft.com/office/officeart/2008/layout/LinedList"/>
    <dgm:cxn modelId="{6E91D8F6-8040-48BD-9BF4-5B94BC966E9E}" srcId="{3929F26E-DFCC-4A87-83AB-13FF7BE20447}" destId="{4C0AA79F-00DC-458F-8A64-230DFA99ED1F}" srcOrd="0" destOrd="0" parTransId="{F517FE61-37D8-40D3-9D38-1A43AD8B07C3}" sibTransId="{E961D51E-D2AD-4502-8969-A4B8572BA8FB}"/>
    <dgm:cxn modelId="{AF9E07FB-EFF0-46A4-8D38-C62F619DD02D}" type="presOf" srcId="{7B54F712-3FE8-4FD9-9CC8-CC7D1617B1D2}" destId="{B57CF783-B5BB-4E48-95C7-C73E5079746C}" srcOrd="0" destOrd="0" presId="urn:microsoft.com/office/officeart/2008/layout/LinedList"/>
    <dgm:cxn modelId="{EA1F4905-3764-46B3-BD8F-9A4193FD4C9B}" type="presParOf" srcId="{55F7C6F2-836E-45B6-AD8D-1F8DDCE866BF}" destId="{F468F232-2110-442A-804E-6FA82809967F}" srcOrd="0" destOrd="0" presId="urn:microsoft.com/office/officeart/2008/layout/LinedList"/>
    <dgm:cxn modelId="{C0DCA881-53D6-4AD7-B136-82FD896A7EAA}" type="presParOf" srcId="{55F7C6F2-836E-45B6-AD8D-1F8DDCE866BF}" destId="{008D147F-E3D2-46D3-BD30-7D0C0E73A8E7}" srcOrd="1" destOrd="0" presId="urn:microsoft.com/office/officeart/2008/layout/LinedList"/>
    <dgm:cxn modelId="{B2440248-7020-42A4-9A4C-3F0CA651B5FC}" type="presParOf" srcId="{008D147F-E3D2-46D3-BD30-7D0C0E73A8E7}" destId="{C7638EA2-C203-47E4-8D44-911C43E31A1C}" srcOrd="0" destOrd="0" presId="urn:microsoft.com/office/officeart/2008/layout/LinedList"/>
    <dgm:cxn modelId="{16A2442D-08F4-4417-B327-C9F1DBA64585}" type="presParOf" srcId="{008D147F-E3D2-46D3-BD30-7D0C0E73A8E7}" destId="{464273D0-109A-431F-B19A-C7765B835436}" srcOrd="1" destOrd="0" presId="urn:microsoft.com/office/officeart/2008/layout/LinedList"/>
    <dgm:cxn modelId="{FBF77D05-2C23-466A-BEFE-9B4A8132CD10}" type="presParOf" srcId="{55F7C6F2-836E-45B6-AD8D-1F8DDCE866BF}" destId="{0399B9D0-3D3F-44C2-8431-1C22AF3340A3}" srcOrd="2" destOrd="0" presId="urn:microsoft.com/office/officeart/2008/layout/LinedList"/>
    <dgm:cxn modelId="{5A2244C1-9828-4573-8450-EC5D555C97C2}" type="presParOf" srcId="{55F7C6F2-836E-45B6-AD8D-1F8DDCE866BF}" destId="{3D0B6DDE-8307-48AB-A1FF-5DD3D96BB280}" srcOrd="3" destOrd="0" presId="urn:microsoft.com/office/officeart/2008/layout/LinedList"/>
    <dgm:cxn modelId="{1A0728C1-FAA4-41CB-B575-B01A3063014C}" type="presParOf" srcId="{3D0B6DDE-8307-48AB-A1FF-5DD3D96BB280}" destId="{C39A5AE3-DA4E-42E5-9940-A6940FA65445}" srcOrd="0" destOrd="0" presId="urn:microsoft.com/office/officeart/2008/layout/LinedList"/>
    <dgm:cxn modelId="{513DDA94-B2F6-417E-8EDC-79504020F709}" type="presParOf" srcId="{3D0B6DDE-8307-48AB-A1FF-5DD3D96BB280}" destId="{BBCCE895-5561-4B88-BBCC-EC5034009A0A}" srcOrd="1" destOrd="0" presId="urn:microsoft.com/office/officeart/2008/layout/LinedList"/>
    <dgm:cxn modelId="{33B42A94-870B-4DA2-902A-1210F1CEC7B1}" type="presParOf" srcId="{55F7C6F2-836E-45B6-AD8D-1F8DDCE866BF}" destId="{F295A35F-3A04-47AD-B904-AB18E7E92587}" srcOrd="4" destOrd="0" presId="urn:microsoft.com/office/officeart/2008/layout/LinedList"/>
    <dgm:cxn modelId="{061AC772-087C-4ADE-A29A-DA83A361B82E}" type="presParOf" srcId="{55F7C6F2-836E-45B6-AD8D-1F8DDCE866BF}" destId="{D7B7AFEF-B597-4F24-A288-5C525460CEEA}" srcOrd="5" destOrd="0" presId="urn:microsoft.com/office/officeart/2008/layout/LinedList"/>
    <dgm:cxn modelId="{5B0BB698-475E-45D1-8748-AB37906F4C61}" type="presParOf" srcId="{D7B7AFEF-B597-4F24-A288-5C525460CEEA}" destId="{7639C772-B8E9-4D7D-97CA-FB6AA0A539DD}" srcOrd="0" destOrd="0" presId="urn:microsoft.com/office/officeart/2008/layout/LinedList"/>
    <dgm:cxn modelId="{648FAE48-A314-4D42-92F9-40A999F26D88}" type="presParOf" srcId="{D7B7AFEF-B597-4F24-A288-5C525460CEEA}" destId="{33003F42-2472-4C99-BF05-3A43E8035F1B}" srcOrd="1" destOrd="0" presId="urn:microsoft.com/office/officeart/2008/layout/LinedList"/>
    <dgm:cxn modelId="{ABECE167-D9C4-4C6B-A795-D315157EFB50}" type="presParOf" srcId="{55F7C6F2-836E-45B6-AD8D-1F8DDCE866BF}" destId="{70071DCB-9C1B-49D8-ADC3-88DF1DD2D440}" srcOrd="6" destOrd="0" presId="urn:microsoft.com/office/officeart/2008/layout/LinedList"/>
    <dgm:cxn modelId="{EAB0CBB5-7BC9-45E2-9F55-4E2CD7C389D1}" type="presParOf" srcId="{55F7C6F2-836E-45B6-AD8D-1F8DDCE866BF}" destId="{BBC3296D-4256-42D9-989E-4B3390124857}" srcOrd="7" destOrd="0" presId="urn:microsoft.com/office/officeart/2008/layout/LinedList"/>
    <dgm:cxn modelId="{60C941B2-D874-4A2D-8FF3-764D4E5F4F39}" type="presParOf" srcId="{BBC3296D-4256-42D9-989E-4B3390124857}" destId="{B57CF783-B5BB-4E48-95C7-C73E5079746C}" srcOrd="0" destOrd="0" presId="urn:microsoft.com/office/officeart/2008/layout/LinedList"/>
    <dgm:cxn modelId="{87B57423-E1C8-4DCD-93ED-EE97AC12D6EE}" type="presParOf" srcId="{BBC3296D-4256-42D9-989E-4B3390124857}" destId="{04C49826-550D-4EB6-81CD-7764AAC12C77}" srcOrd="1" destOrd="0" presId="urn:microsoft.com/office/officeart/2008/layout/LinedList"/>
    <dgm:cxn modelId="{95EE21B2-5EB5-4BA5-B214-A9C8B448D717}" type="presParOf" srcId="{55F7C6F2-836E-45B6-AD8D-1F8DDCE866BF}" destId="{DFBC3CB7-4AFE-4C2C-95E4-29E33414B45D}" srcOrd="8" destOrd="0" presId="urn:microsoft.com/office/officeart/2008/layout/LinedList"/>
    <dgm:cxn modelId="{2FBA19B7-D54A-499E-BA3B-92239B602C3A}" type="presParOf" srcId="{55F7C6F2-836E-45B6-AD8D-1F8DDCE866BF}" destId="{3B8FDC8F-2422-424E-8038-68FC053228A8}" srcOrd="9" destOrd="0" presId="urn:microsoft.com/office/officeart/2008/layout/LinedList"/>
    <dgm:cxn modelId="{7D60DE33-BEB9-4DE0-979D-DE03F2A4182C}" type="presParOf" srcId="{3B8FDC8F-2422-424E-8038-68FC053228A8}" destId="{76A4F4CD-9247-47CB-8E76-66370F87817C}" srcOrd="0" destOrd="0" presId="urn:microsoft.com/office/officeart/2008/layout/LinedList"/>
    <dgm:cxn modelId="{FF22EF94-E85E-44BA-8C0C-73191516DB4F}" type="presParOf" srcId="{3B8FDC8F-2422-424E-8038-68FC053228A8}" destId="{F4CF43DE-C2D3-4563-8EEF-B8C02E737AA5}" srcOrd="1" destOrd="0" presId="urn:microsoft.com/office/officeart/2008/layout/LinedList"/>
    <dgm:cxn modelId="{F8EFE7FE-1024-4276-ABA0-38596C25FC0E}" type="presParOf" srcId="{55F7C6F2-836E-45B6-AD8D-1F8DDCE866BF}" destId="{F8481382-A06D-4FCD-B403-0084403B2B8B}" srcOrd="10" destOrd="0" presId="urn:microsoft.com/office/officeart/2008/layout/LinedList"/>
    <dgm:cxn modelId="{16F2D47D-9692-48D3-B126-340233ED5868}" type="presParOf" srcId="{55F7C6F2-836E-45B6-AD8D-1F8DDCE866BF}" destId="{C3F3E2C2-4C0B-424E-93B8-6025A0F09848}" srcOrd="11" destOrd="0" presId="urn:microsoft.com/office/officeart/2008/layout/LinedList"/>
    <dgm:cxn modelId="{14834420-EC18-445E-8288-E327C0DEE070}" type="presParOf" srcId="{C3F3E2C2-4C0B-424E-93B8-6025A0F09848}" destId="{73C277B9-9348-4161-A087-57BC154DE974}" srcOrd="0" destOrd="0" presId="urn:microsoft.com/office/officeart/2008/layout/LinedList"/>
    <dgm:cxn modelId="{B670D4FC-72D0-48C7-9E8A-9DBDD73E851F}" type="presParOf" srcId="{C3F3E2C2-4C0B-424E-93B8-6025A0F09848}" destId="{87CAD5B4-6FF4-4F81-806F-74B69DE7DE5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29E5D-12C8-4C70-BD82-4663A5DF6885}">
      <dsp:nvSpPr>
        <dsp:cNvPr id="0" name=""/>
        <dsp:cNvSpPr/>
      </dsp:nvSpPr>
      <dsp:spPr>
        <a:xfrm>
          <a:off x="0" y="2204"/>
          <a:ext cx="6172199" cy="827657"/>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Coffin Like Capsule</a:t>
          </a:r>
        </a:p>
      </dsp:txBody>
      <dsp:txXfrm>
        <a:off x="40403" y="42607"/>
        <a:ext cx="6091393" cy="746851"/>
      </dsp:txXfrm>
    </dsp:sp>
    <dsp:sp modelId="{17B6935F-84D4-4E46-A2F2-A9938EC1D741}">
      <dsp:nvSpPr>
        <dsp:cNvPr id="0" name=""/>
        <dsp:cNvSpPr/>
      </dsp:nvSpPr>
      <dsp:spPr>
        <a:xfrm>
          <a:off x="0" y="840844"/>
          <a:ext cx="6172199" cy="827657"/>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Developed by Exit International/ Dr. Philip </a:t>
          </a:r>
          <a:r>
            <a:rPr lang="en-US" sz="2800" kern="1200" dirty="0" err="1"/>
            <a:t>Nitschke</a:t>
          </a:r>
          <a:r>
            <a:rPr lang="en-US" sz="2800" kern="1200" dirty="0"/>
            <a:t> – “Dr. Death”</a:t>
          </a:r>
        </a:p>
      </dsp:txBody>
      <dsp:txXfrm>
        <a:off x="40403" y="881247"/>
        <a:ext cx="6091393" cy="746851"/>
      </dsp:txXfrm>
    </dsp:sp>
    <dsp:sp modelId="{6CD07FCE-A2B0-4EE8-9CBB-9248268678E9}">
      <dsp:nvSpPr>
        <dsp:cNvPr id="0" name=""/>
        <dsp:cNvSpPr/>
      </dsp:nvSpPr>
      <dsp:spPr>
        <a:xfrm>
          <a:off x="0" y="1679485"/>
          <a:ext cx="6172199" cy="827657"/>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pod floods with Nitrogen &amp; Oxygen goes from 21 to 1%</a:t>
          </a:r>
        </a:p>
      </dsp:txBody>
      <dsp:txXfrm>
        <a:off x="40403" y="1719888"/>
        <a:ext cx="6091393" cy="746851"/>
      </dsp:txXfrm>
    </dsp:sp>
    <dsp:sp modelId="{121A2ED9-CFEF-40D4-833E-706872E4CC94}">
      <dsp:nvSpPr>
        <dsp:cNvPr id="0" name=""/>
        <dsp:cNvSpPr/>
      </dsp:nvSpPr>
      <dsp:spPr>
        <a:xfrm>
          <a:off x="0" y="2518126"/>
          <a:ext cx="6172199" cy="827657"/>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Die in about ½ a minute</a:t>
          </a:r>
        </a:p>
      </dsp:txBody>
      <dsp:txXfrm>
        <a:off x="40403" y="2558529"/>
        <a:ext cx="6091393" cy="746851"/>
      </dsp:txXfrm>
    </dsp:sp>
    <dsp:sp modelId="{FB61BE82-E672-4EE4-B35B-9DF13C416D4D}">
      <dsp:nvSpPr>
        <dsp:cNvPr id="0" name=""/>
        <dsp:cNvSpPr/>
      </dsp:nvSpPr>
      <dsp:spPr>
        <a:xfrm>
          <a:off x="0" y="3356766"/>
          <a:ext cx="6172199" cy="827657"/>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 2020 about 1,300 died from assisted suicide in Switzerland</a:t>
          </a:r>
        </a:p>
      </dsp:txBody>
      <dsp:txXfrm>
        <a:off x="40403" y="3397169"/>
        <a:ext cx="6091393" cy="746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25916-94C8-4A2C-AEBB-502254A02834}">
      <dsp:nvSpPr>
        <dsp:cNvPr id="0" name=""/>
        <dsp:cNvSpPr/>
      </dsp:nvSpPr>
      <dsp:spPr>
        <a:xfrm>
          <a:off x="0" y="552"/>
          <a:ext cx="7315199"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6DB3BED5-F5F3-4CF1-95F4-3C4DFBF2AAF0}">
      <dsp:nvSpPr>
        <dsp:cNvPr id="0" name=""/>
        <dsp:cNvSpPr/>
      </dsp:nvSpPr>
      <dsp:spPr>
        <a:xfrm>
          <a:off x="0" y="552"/>
          <a:ext cx="7315199" cy="9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God has power over life, and we should choose life (Deut. 30:19-20, 32:39)</a:t>
          </a:r>
        </a:p>
      </dsp:txBody>
      <dsp:txXfrm>
        <a:off x="0" y="552"/>
        <a:ext cx="7315199" cy="904654"/>
      </dsp:txXfrm>
    </dsp:sp>
    <dsp:sp modelId="{5FA4EF0D-BD6D-40F3-8697-DCF19DC48227}">
      <dsp:nvSpPr>
        <dsp:cNvPr id="0" name=""/>
        <dsp:cNvSpPr/>
      </dsp:nvSpPr>
      <dsp:spPr>
        <a:xfrm>
          <a:off x="0" y="905206"/>
          <a:ext cx="7315199" cy="0"/>
        </a:xfrm>
        <a:prstGeom prst="line">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w="12700" cap="flat" cmpd="sng" algn="ctr">
          <a:solidFill>
            <a:schemeClr val="accent2">
              <a:hueOff val="553230"/>
              <a:satOff val="2550"/>
              <a:lumOff val="392"/>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FAD0331-8FB5-4FDA-A74C-1FCB370F2667}">
      <dsp:nvSpPr>
        <dsp:cNvPr id="0" name=""/>
        <dsp:cNvSpPr/>
      </dsp:nvSpPr>
      <dsp:spPr>
        <a:xfrm>
          <a:off x="0" y="905206"/>
          <a:ext cx="7315199" cy="9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Neighbors are to be loved, not killed (Matt. 22:37-39)</a:t>
          </a:r>
        </a:p>
      </dsp:txBody>
      <dsp:txXfrm>
        <a:off x="0" y="905206"/>
        <a:ext cx="7315199" cy="904654"/>
      </dsp:txXfrm>
    </dsp:sp>
    <dsp:sp modelId="{FF9DA154-1770-4F39-92AD-B5A803274DDB}">
      <dsp:nvSpPr>
        <dsp:cNvPr id="0" name=""/>
        <dsp:cNvSpPr/>
      </dsp:nvSpPr>
      <dsp:spPr>
        <a:xfrm>
          <a:off x="0" y="1809860"/>
          <a:ext cx="7315199"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5241C98-3CD1-43B3-A9CF-5C75CCC91824}">
      <dsp:nvSpPr>
        <dsp:cNvPr id="0" name=""/>
        <dsp:cNvSpPr/>
      </dsp:nvSpPr>
      <dsp:spPr>
        <a:xfrm>
          <a:off x="0" y="1809860"/>
          <a:ext cx="7315199" cy="9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Life is sanctified – “calls for reverence”  (Gen. 1:27, Ps. 139:13-19)</a:t>
          </a:r>
        </a:p>
      </dsp:txBody>
      <dsp:txXfrm>
        <a:off x="0" y="1809860"/>
        <a:ext cx="7315199" cy="904654"/>
      </dsp:txXfrm>
    </dsp:sp>
    <dsp:sp modelId="{95A561AA-6719-42D1-BB4D-AC3F144F9DFD}">
      <dsp:nvSpPr>
        <dsp:cNvPr id="0" name=""/>
        <dsp:cNvSpPr/>
      </dsp:nvSpPr>
      <dsp:spPr>
        <a:xfrm>
          <a:off x="0" y="2714514"/>
          <a:ext cx="7315199" cy="0"/>
        </a:xfrm>
        <a:prstGeom prst="line">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w="12700" cap="flat" cmpd="sng" algn="ctr">
          <a:solidFill>
            <a:schemeClr val="accent2">
              <a:hueOff val="1659690"/>
              <a:satOff val="7651"/>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FB59301-3390-4F95-B9CE-CE4233F33556}">
      <dsp:nvSpPr>
        <dsp:cNvPr id="0" name=""/>
        <dsp:cNvSpPr/>
      </dsp:nvSpPr>
      <dsp:spPr>
        <a:xfrm>
          <a:off x="0" y="2714514"/>
          <a:ext cx="7315199" cy="9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Life is dignified – “calls for respect” (Ps. 8:4, Rom. 5:8)</a:t>
          </a:r>
        </a:p>
      </dsp:txBody>
      <dsp:txXfrm>
        <a:off x="0" y="2714514"/>
        <a:ext cx="7315199" cy="904654"/>
      </dsp:txXfrm>
    </dsp:sp>
    <dsp:sp modelId="{6D16A68D-696C-4B1E-8A61-CA033A05C358}">
      <dsp:nvSpPr>
        <dsp:cNvPr id="0" name=""/>
        <dsp:cNvSpPr/>
      </dsp:nvSpPr>
      <dsp:spPr>
        <a:xfrm>
          <a:off x="0" y="3619168"/>
          <a:ext cx="7315199"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E78AE10-4FC5-43F9-8640-27111C19F235}">
      <dsp:nvSpPr>
        <dsp:cNvPr id="0" name=""/>
        <dsp:cNvSpPr/>
      </dsp:nvSpPr>
      <dsp:spPr>
        <a:xfrm>
          <a:off x="0" y="3619168"/>
          <a:ext cx="7315199" cy="9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We must do good to all, exercising compassion (Gal. 6:10, Col. 3:12-15)</a:t>
          </a:r>
        </a:p>
      </dsp:txBody>
      <dsp:txXfrm>
        <a:off x="0" y="3619168"/>
        <a:ext cx="7315199" cy="904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F232-2110-442A-804E-6FA82809967F}">
      <dsp:nvSpPr>
        <dsp:cNvPr id="0" name=""/>
        <dsp:cNvSpPr/>
      </dsp:nvSpPr>
      <dsp:spPr>
        <a:xfrm>
          <a:off x="0" y="2209"/>
          <a:ext cx="7315199"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7638EA2-C203-47E4-8D44-911C43E31A1C}">
      <dsp:nvSpPr>
        <dsp:cNvPr id="0" name=""/>
        <dsp:cNvSpPr/>
      </dsp:nvSpPr>
      <dsp:spPr>
        <a:xfrm>
          <a:off x="0" y="2209"/>
          <a:ext cx="7315199" cy="75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Shedding innocent blood is forbidden (Gen. 9:5, Prov. 6:16-17, Deut. 19:10-11)</a:t>
          </a:r>
        </a:p>
      </dsp:txBody>
      <dsp:txXfrm>
        <a:off x="0" y="2209"/>
        <a:ext cx="7315199" cy="753326"/>
      </dsp:txXfrm>
    </dsp:sp>
    <dsp:sp modelId="{0399B9D0-3D3F-44C2-8431-1C22AF3340A3}">
      <dsp:nvSpPr>
        <dsp:cNvPr id="0" name=""/>
        <dsp:cNvSpPr/>
      </dsp:nvSpPr>
      <dsp:spPr>
        <a:xfrm>
          <a:off x="0" y="755535"/>
          <a:ext cx="7315199" cy="0"/>
        </a:xfrm>
        <a:prstGeom prst="line">
          <a:avLst/>
        </a:prstGeom>
        <a:gradFill rotWithShape="0">
          <a:gsLst>
            <a:gs pos="0">
              <a:schemeClr val="accent2">
                <a:hueOff val="442584"/>
                <a:satOff val="2040"/>
                <a:lumOff val="314"/>
                <a:alphaOff val="0"/>
                <a:tint val="94000"/>
                <a:satMod val="100000"/>
                <a:lumMod val="104000"/>
              </a:schemeClr>
            </a:gs>
            <a:gs pos="69000">
              <a:schemeClr val="accent2">
                <a:hueOff val="442584"/>
                <a:satOff val="2040"/>
                <a:lumOff val="314"/>
                <a:alphaOff val="0"/>
                <a:shade val="86000"/>
                <a:satMod val="130000"/>
                <a:lumMod val="102000"/>
              </a:schemeClr>
            </a:gs>
            <a:gs pos="100000">
              <a:schemeClr val="accent2">
                <a:hueOff val="442584"/>
                <a:satOff val="2040"/>
                <a:lumOff val="314"/>
                <a:alphaOff val="0"/>
                <a:shade val="72000"/>
                <a:satMod val="130000"/>
                <a:lumMod val="100000"/>
              </a:schemeClr>
            </a:gs>
          </a:gsLst>
          <a:lin ang="5400000" scaled="0"/>
        </a:gradFill>
        <a:ln w="12700" cap="flat" cmpd="sng" algn="ctr">
          <a:solidFill>
            <a:schemeClr val="accent2">
              <a:hueOff val="442584"/>
              <a:satOff val="2040"/>
              <a:lumOff val="31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39A5AE3-DA4E-42E5-9940-A6940FA65445}">
      <dsp:nvSpPr>
        <dsp:cNvPr id="0" name=""/>
        <dsp:cNvSpPr/>
      </dsp:nvSpPr>
      <dsp:spPr>
        <a:xfrm>
          <a:off x="0" y="755535"/>
          <a:ext cx="7315199" cy="75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Murder is forbidden (Matt. 15:19, Rom. 1:29, 13:9, Rev. 21:8)</a:t>
          </a:r>
        </a:p>
      </dsp:txBody>
      <dsp:txXfrm>
        <a:off x="0" y="755535"/>
        <a:ext cx="7315199" cy="753326"/>
      </dsp:txXfrm>
    </dsp:sp>
    <dsp:sp modelId="{F295A35F-3A04-47AD-B904-AB18E7E92587}">
      <dsp:nvSpPr>
        <dsp:cNvPr id="0" name=""/>
        <dsp:cNvSpPr/>
      </dsp:nvSpPr>
      <dsp:spPr>
        <a:xfrm>
          <a:off x="0" y="1508861"/>
          <a:ext cx="7315199" cy="0"/>
        </a:xfrm>
        <a:prstGeom prst="line">
          <a:avLst/>
        </a:prstGeom>
        <a:gradFill rotWithShape="0">
          <a:gsLst>
            <a:gs pos="0">
              <a:schemeClr val="accent2">
                <a:hueOff val="885168"/>
                <a:satOff val="4080"/>
                <a:lumOff val="628"/>
                <a:alphaOff val="0"/>
                <a:tint val="94000"/>
                <a:satMod val="100000"/>
                <a:lumMod val="104000"/>
              </a:schemeClr>
            </a:gs>
            <a:gs pos="69000">
              <a:schemeClr val="accent2">
                <a:hueOff val="885168"/>
                <a:satOff val="4080"/>
                <a:lumOff val="628"/>
                <a:alphaOff val="0"/>
                <a:shade val="86000"/>
                <a:satMod val="130000"/>
                <a:lumMod val="102000"/>
              </a:schemeClr>
            </a:gs>
            <a:gs pos="100000">
              <a:schemeClr val="accent2">
                <a:hueOff val="885168"/>
                <a:satOff val="4080"/>
                <a:lumOff val="628"/>
                <a:alphaOff val="0"/>
                <a:shade val="72000"/>
                <a:satMod val="130000"/>
                <a:lumMod val="100000"/>
              </a:schemeClr>
            </a:gs>
          </a:gsLst>
          <a:lin ang="5400000" scaled="0"/>
        </a:gradFill>
        <a:ln w="12700" cap="flat" cmpd="sng" algn="ctr">
          <a:solidFill>
            <a:schemeClr val="accent2">
              <a:hueOff val="885168"/>
              <a:satOff val="4080"/>
              <a:lumOff val="628"/>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639C772-B8E9-4D7D-97CA-FB6AA0A539DD}">
      <dsp:nvSpPr>
        <dsp:cNvPr id="0" name=""/>
        <dsp:cNvSpPr/>
      </dsp:nvSpPr>
      <dsp:spPr>
        <a:xfrm>
          <a:off x="0" y="1508861"/>
          <a:ext cx="7315199" cy="75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Christ delivers us from the fear of death (Heb. 2:15)</a:t>
          </a:r>
        </a:p>
      </dsp:txBody>
      <dsp:txXfrm>
        <a:off x="0" y="1508861"/>
        <a:ext cx="7315199" cy="753326"/>
      </dsp:txXfrm>
    </dsp:sp>
    <dsp:sp modelId="{70071DCB-9C1B-49D8-ADC3-88DF1DD2D440}">
      <dsp:nvSpPr>
        <dsp:cNvPr id="0" name=""/>
        <dsp:cNvSpPr/>
      </dsp:nvSpPr>
      <dsp:spPr>
        <a:xfrm>
          <a:off x="0" y="2262187"/>
          <a:ext cx="7315199" cy="0"/>
        </a:xfrm>
        <a:prstGeom prst="line">
          <a:avLst/>
        </a:prstGeom>
        <a:gradFill rotWithShape="0">
          <a:gsLst>
            <a:gs pos="0">
              <a:schemeClr val="accent2">
                <a:hueOff val="1327752"/>
                <a:satOff val="6121"/>
                <a:lumOff val="941"/>
                <a:alphaOff val="0"/>
                <a:tint val="94000"/>
                <a:satMod val="100000"/>
                <a:lumMod val="104000"/>
              </a:schemeClr>
            </a:gs>
            <a:gs pos="69000">
              <a:schemeClr val="accent2">
                <a:hueOff val="1327752"/>
                <a:satOff val="6121"/>
                <a:lumOff val="941"/>
                <a:alphaOff val="0"/>
                <a:shade val="86000"/>
                <a:satMod val="130000"/>
                <a:lumMod val="102000"/>
              </a:schemeClr>
            </a:gs>
            <a:gs pos="100000">
              <a:schemeClr val="accent2">
                <a:hueOff val="1327752"/>
                <a:satOff val="6121"/>
                <a:lumOff val="941"/>
                <a:alphaOff val="0"/>
                <a:shade val="72000"/>
                <a:satMod val="130000"/>
                <a:lumMod val="100000"/>
              </a:schemeClr>
            </a:gs>
          </a:gsLst>
          <a:lin ang="5400000" scaled="0"/>
        </a:gradFill>
        <a:ln w="12700" cap="flat" cmpd="sng" algn="ctr">
          <a:solidFill>
            <a:schemeClr val="accent2">
              <a:hueOff val="1327752"/>
              <a:satOff val="6121"/>
              <a:lumOff val="941"/>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B57CF783-B5BB-4E48-95C7-C73E5079746C}">
      <dsp:nvSpPr>
        <dsp:cNvPr id="0" name=""/>
        <dsp:cNvSpPr/>
      </dsp:nvSpPr>
      <dsp:spPr>
        <a:xfrm>
          <a:off x="0" y="2262187"/>
          <a:ext cx="7315199" cy="75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Last enemy is death (1 Cor. 15:26,56)</a:t>
          </a:r>
        </a:p>
      </dsp:txBody>
      <dsp:txXfrm>
        <a:off x="0" y="2262187"/>
        <a:ext cx="7315199" cy="753326"/>
      </dsp:txXfrm>
    </dsp:sp>
    <dsp:sp modelId="{DFBC3CB7-4AFE-4C2C-95E4-29E33414B45D}">
      <dsp:nvSpPr>
        <dsp:cNvPr id="0" name=""/>
        <dsp:cNvSpPr/>
      </dsp:nvSpPr>
      <dsp:spPr>
        <a:xfrm>
          <a:off x="0" y="3015513"/>
          <a:ext cx="7315199" cy="0"/>
        </a:xfrm>
        <a:prstGeom prst="line">
          <a:avLst/>
        </a:prstGeom>
        <a:gradFill rotWithShape="0">
          <a:gsLst>
            <a:gs pos="0">
              <a:schemeClr val="accent2">
                <a:hueOff val="1770336"/>
                <a:satOff val="8161"/>
                <a:lumOff val="1255"/>
                <a:alphaOff val="0"/>
                <a:tint val="94000"/>
                <a:satMod val="100000"/>
                <a:lumMod val="104000"/>
              </a:schemeClr>
            </a:gs>
            <a:gs pos="69000">
              <a:schemeClr val="accent2">
                <a:hueOff val="1770336"/>
                <a:satOff val="8161"/>
                <a:lumOff val="1255"/>
                <a:alphaOff val="0"/>
                <a:shade val="86000"/>
                <a:satMod val="130000"/>
                <a:lumMod val="102000"/>
              </a:schemeClr>
            </a:gs>
            <a:gs pos="100000">
              <a:schemeClr val="accent2">
                <a:hueOff val="1770336"/>
                <a:satOff val="8161"/>
                <a:lumOff val="1255"/>
                <a:alphaOff val="0"/>
                <a:shade val="72000"/>
                <a:satMod val="130000"/>
                <a:lumMod val="100000"/>
              </a:schemeClr>
            </a:gs>
          </a:gsLst>
          <a:lin ang="5400000" scaled="0"/>
        </a:gradFill>
        <a:ln w="12700" cap="flat" cmpd="sng" algn="ctr">
          <a:solidFill>
            <a:schemeClr val="accent2">
              <a:hueOff val="1770336"/>
              <a:satOff val="8161"/>
              <a:lumOff val="1255"/>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6A4F4CD-9247-47CB-8E76-66370F87817C}">
      <dsp:nvSpPr>
        <dsp:cNvPr id="0" name=""/>
        <dsp:cNvSpPr/>
      </dsp:nvSpPr>
      <dsp:spPr>
        <a:xfrm>
          <a:off x="0" y="3015513"/>
          <a:ext cx="7315199" cy="75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Christ conquers (Rom. 6:9) abolishes (2 Tim. 1:10) and destroys death (1 Cor. 15:26)</a:t>
          </a:r>
        </a:p>
      </dsp:txBody>
      <dsp:txXfrm>
        <a:off x="0" y="3015513"/>
        <a:ext cx="7315199" cy="753326"/>
      </dsp:txXfrm>
    </dsp:sp>
    <dsp:sp modelId="{F8481382-A06D-4FCD-B403-0084403B2B8B}">
      <dsp:nvSpPr>
        <dsp:cNvPr id="0" name=""/>
        <dsp:cNvSpPr/>
      </dsp:nvSpPr>
      <dsp:spPr>
        <a:xfrm>
          <a:off x="0" y="3768839"/>
          <a:ext cx="7315199"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3C277B9-9348-4161-A087-57BC154DE974}">
      <dsp:nvSpPr>
        <dsp:cNvPr id="0" name=""/>
        <dsp:cNvSpPr/>
      </dsp:nvSpPr>
      <dsp:spPr>
        <a:xfrm>
          <a:off x="0" y="3768839"/>
          <a:ext cx="7315199" cy="753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Christ is victorious over death (1 Cor. 15:55, 57)</a:t>
          </a:r>
        </a:p>
      </dsp:txBody>
      <dsp:txXfrm>
        <a:off x="0" y="3768839"/>
        <a:ext cx="7315199" cy="753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B4D97E-1CA2-4BFF-9B09-3CAEEA7CEBB3}"/>
              </a:ext>
            </a:extLst>
          </p:cNvPr>
          <p:cNvSpPr>
            <a:spLocks noGrp="1"/>
          </p:cNvSpPr>
          <p:nvPr>
            <p:ph type="hdr" sz="quarter"/>
          </p:nvPr>
        </p:nvSpPr>
        <p:spPr>
          <a:xfrm>
            <a:off x="0" y="0"/>
            <a:ext cx="3038475" cy="463550"/>
          </a:xfrm>
          <a:prstGeom prst="rect">
            <a:avLst/>
          </a:prstGeom>
        </p:spPr>
        <p:txBody>
          <a:bodyPr vert="horz" lIns="93172" tIns="46586" rIns="93172" bIns="46586" rtlCol="0"/>
          <a:lstStyle>
            <a:lvl1pPr algn="l" eaLnBrk="1" hangingPunct="1">
              <a:defRPr sz="1300"/>
            </a:lvl1pPr>
          </a:lstStyle>
          <a:p>
            <a:pPr>
              <a:defRPr/>
            </a:pPr>
            <a:endParaRPr lang="en-US"/>
          </a:p>
        </p:txBody>
      </p:sp>
      <p:sp>
        <p:nvSpPr>
          <p:cNvPr id="3" name="Date Placeholder 2">
            <a:extLst>
              <a:ext uri="{FF2B5EF4-FFF2-40B4-BE49-F238E27FC236}">
                <a16:creationId xmlns:a16="http://schemas.microsoft.com/office/drawing/2014/main" id="{A4C5D838-9D57-4972-838D-0B6644BE3F9E}"/>
              </a:ext>
            </a:extLst>
          </p:cNvPr>
          <p:cNvSpPr>
            <a:spLocks noGrp="1"/>
          </p:cNvSpPr>
          <p:nvPr>
            <p:ph type="dt" sz="quarter" idx="1"/>
          </p:nvPr>
        </p:nvSpPr>
        <p:spPr>
          <a:xfrm>
            <a:off x="3970338" y="0"/>
            <a:ext cx="3038475" cy="463550"/>
          </a:xfrm>
          <a:prstGeom prst="rect">
            <a:avLst/>
          </a:prstGeom>
        </p:spPr>
        <p:txBody>
          <a:bodyPr vert="horz" lIns="93172" tIns="46586" rIns="93172" bIns="46586" rtlCol="0"/>
          <a:lstStyle>
            <a:lvl1pPr algn="r" eaLnBrk="1" hangingPunct="1">
              <a:defRPr sz="1300"/>
            </a:lvl1pPr>
          </a:lstStyle>
          <a:p>
            <a:pPr>
              <a:defRPr/>
            </a:pPr>
            <a:fld id="{3F257772-20F5-4B23-A771-384BCD062C96}" type="datetimeFigureOut">
              <a:rPr lang="en-US"/>
              <a:pPr>
                <a:defRPr/>
              </a:pPr>
              <a:t>4/3/2025</a:t>
            </a:fld>
            <a:endParaRPr lang="en-US"/>
          </a:p>
        </p:txBody>
      </p:sp>
      <p:sp>
        <p:nvSpPr>
          <p:cNvPr id="4" name="Footer Placeholder 3">
            <a:extLst>
              <a:ext uri="{FF2B5EF4-FFF2-40B4-BE49-F238E27FC236}">
                <a16:creationId xmlns:a16="http://schemas.microsoft.com/office/drawing/2014/main" id="{1C5D003D-B4C1-4B69-B62A-4D39B58FDCD4}"/>
              </a:ext>
            </a:extLst>
          </p:cNvPr>
          <p:cNvSpPr>
            <a:spLocks noGrp="1"/>
          </p:cNvSpPr>
          <p:nvPr>
            <p:ph type="ftr" sz="quarter" idx="2"/>
          </p:nvPr>
        </p:nvSpPr>
        <p:spPr>
          <a:xfrm>
            <a:off x="0" y="8831263"/>
            <a:ext cx="3038475" cy="463550"/>
          </a:xfrm>
          <a:prstGeom prst="rect">
            <a:avLst/>
          </a:prstGeom>
        </p:spPr>
        <p:txBody>
          <a:bodyPr vert="horz" lIns="93172" tIns="46586" rIns="93172" bIns="46586" rtlCol="0" anchor="b"/>
          <a:lstStyle>
            <a:lvl1pPr algn="l" eaLnBrk="1" hangingPunct="1">
              <a:defRPr sz="1300"/>
            </a:lvl1pPr>
          </a:lstStyle>
          <a:p>
            <a:pPr>
              <a:defRPr/>
            </a:pPr>
            <a:endParaRPr lang="en-US"/>
          </a:p>
        </p:txBody>
      </p:sp>
      <p:sp>
        <p:nvSpPr>
          <p:cNvPr id="5" name="Slide Number Placeholder 4">
            <a:extLst>
              <a:ext uri="{FF2B5EF4-FFF2-40B4-BE49-F238E27FC236}">
                <a16:creationId xmlns:a16="http://schemas.microsoft.com/office/drawing/2014/main" id="{6CB96DF0-B1D8-47FB-BAA2-B2427A0D2E45}"/>
              </a:ext>
            </a:extLst>
          </p:cNvPr>
          <p:cNvSpPr>
            <a:spLocks noGrp="1"/>
          </p:cNvSpPr>
          <p:nvPr>
            <p:ph type="sldNum" sz="quarter" idx="3"/>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vl1pPr>
          </a:lstStyle>
          <a:p>
            <a:fld id="{EF5FC10A-AF2E-493E-8B4C-BC3F45BCC43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80A1D-6D89-4A78-9503-4F29691F59D6}"/>
              </a:ext>
            </a:extLst>
          </p:cNvPr>
          <p:cNvSpPr>
            <a:spLocks noGrp="1"/>
          </p:cNvSpPr>
          <p:nvPr>
            <p:ph type="hdr" sz="quarter"/>
          </p:nvPr>
        </p:nvSpPr>
        <p:spPr>
          <a:xfrm>
            <a:off x="0" y="0"/>
            <a:ext cx="3038475" cy="463550"/>
          </a:xfrm>
          <a:prstGeom prst="rect">
            <a:avLst/>
          </a:prstGeom>
        </p:spPr>
        <p:txBody>
          <a:bodyPr vert="horz" lIns="93172" tIns="46586" rIns="93172" bIns="46586"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D11CFEF-AA1E-4C36-8EF4-138D74CEE535}"/>
              </a:ext>
            </a:extLst>
          </p:cNvPr>
          <p:cNvSpPr>
            <a:spLocks noGrp="1"/>
          </p:cNvSpPr>
          <p:nvPr>
            <p:ph type="dt" idx="1"/>
          </p:nvPr>
        </p:nvSpPr>
        <p:spPr>
          <a:xfrm>
            <a:off x="3970338" y="0"/>
            <a:ext cx="3038475" cy="463550"/>
          </a:xfrm>
          <a:prstGeom prst="rect">
            <a:avLst/>
          </a:prstGeom>
        </p:spPr>
        <p:txBody>
          <a:bodyPr vert="horz" lIns="93172" tIns="46586" rIns="93172" bIns="46586" rtlCol="0"/>
          <a:lstStyle>
            <a:lvl1pPr algn="r" eaLnBrk="1" fontAlgn="auto" hangingPunct="1">
              <a:spcBef>
                <a:spcPts val="0"/>
              </a:spcBef>
              <a:spcAft>
                <a:spcPts val="0"/>
              </a:spcAft>
              <a:defRPr sz="1300">
                <a:latin typeface="+mn-lt"/>
                <a:cs typeface="+mn-cs"/>
              </a:defRPr>
            </a:lvl1pPr>
          </a:lstStyle>
          <a:p>
            <a:pPr>
              <a:defRPr/>
            </a:pPr>
            <a:fld id="{9A4CB9FA-7FF8-4B96-9A70-58296D2BD27F}" type="datetimeFigureOut">
              <a:rPr lang="en-US"/>
              <a:pPr>
                <a:defRPr/>
              </a:pPr>
              <a:t>4/3/2025</a:t>
            </a:fld>
            <a:endParaRPr lang="en-US"/>
          </a:p>
        </p:txBody>
      </p:sp>
      <p:sp>
        <p:nvSpPr>
          <p:cNvPr id="4" name="Slide Image Placeholder 3">
            <a:extLst>
              <a:ext uri="{FF2B5EF4-FFF2-40B4-BE49-F238E27FC236}">
                <a16:creationId xmlns:a16="http://schemas.microsoft.com/office/drawing/2014/main" id="{7F57D3CB-5342-4E32-AFD9-37B54C82200E}"/>
              </a:ext>
            </a:extLst>
          </p:cNvPr>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a:extLst>
              <a:ext uri="{FF2B5EF4-FFF2-40B4-BE49-F238E27FC236}">
                <a16:creationId xmlns:a16="http://schemas.microsoft.com/office/drawing/2014/main" id="{67121A29-9921-4B1E-A224-267BADD187BF}"/>
              </a:ext>
            </a:extLst>
          </p:cNvPr>
          <p:cNvSpPr>
            <a:spLocks noGrp="1"/>
          </p:cNvSpPr>
          <p:nvPr>
            <p:ph type="body" sz="quarter" idx="3"/>
          </p:nvPr>
        </p:nvSpPr>
        <p:spPr>
          <a:xfrm>
            <a:off x="701675" y="4416425"/>
            <a:ext cx="5607050" cy="4181475"/>
          </a:xfrm>
          <a:prstGeom prst="rect">
            <a:avLst/>
          </a:prstGeom>
        </p:spPr>
        <p:txBody>
          <a:bodyPr vert="horz" lIns="93172" tIns="46586" rIns="93172"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D8DB16-C0E0-4FB8-BED0-3A550C313EBD}"/>
              </a:ext>
            </a:extLst>
          </p:cNvPr>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C27FF31-E5F4-447C-B678-107E0E1CC0E6}"/>
              </a:ext>
            </a:extLst>
          </p:cNvPr>
          <p:cNvSpPr>
            <a:spLocks noGrp="1"/>
          </p:cNvSpPr>
          <p:nvPr>
            <p:ph type="sldNum" sz="quarter" idx="5"/>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atin typeface="Calibri" panose="020F0502020204030204" pitchFamily="34" charset="0"/>
              </a:defRPr>
            </a:lvl1pPr>
          </a:lstStyle>
          <a:p>
            <a:fld id="{E6AF738F-574D-4E17-8EA7-FB675B4D33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uffingtonpost.com/the-conversation-us/californians-now-have-rig_b_10415552.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uthanasia.procon.org/view.resource.php?resourceID=000132" TargetMode="External"/><Relationship Id="rId5" Type="http://schemas.openxmlformats.org/officeDocument/2006/relationships/hyperlink" Target="http://www.procon.org/headline.php?headlineID=005343" TargetMode="External"/><Relationship Id="rId4" Type="http://schemas.openxmlformats.org/officeDocument/2006/relationships/hyperlink" Target="http://euthanasia.procon.org/view.timeline.php?timelineID=000022#2000-present"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uffingtonpost.com/the-conversation-us/californians-now-have-rig_b_10415552.html" TargetMode="External"/><Relationship Id="rId7" Type="http://schemas.openxmlformats.org/officeDocument/2006/relationships/hyperlink" Target="https://www.deathwithdignity.org/learn/death-with-dignity-act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uthanasia.procon.org/view.resource.php?resourceID=000132" TargetMode="External"/><Relationship Id="rId5" Type="http://schemas.openxmlformats.org/officeDocument/2006/relationships/hyperlink" Target="http://www.procon.org/headline.php?headlineID=005343" TargetMode="External"/><Relationship Id="rId4" Type="http://schemas.openxmlformats.org/officeDocument/2006/relationships/hyperlink" Target="http://euthanasia.procon.org/view.timeline.php?timelineID=000022#2000-presen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Rk3ri1ADIs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E97D5C8-1406-4969-88B9-2112857D8A52}"/>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B7B7C65-D6C6-4537-8DB9-9CD74836C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D085E62C-17FB-4B64-BEB9-8088479340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63CFF4-F69B-4B5D-93AF-81C348E82D04}" type="slidenum">
              <a:rPr lang="en-US" altLang="en-US" sz="1300">
                <a:solidFill>
                  <a:srgbClr val="000000"/>
                </a:solidFill>
              </a:rPr>
              <a:pPr>
                <a:spcBef>
                  <a:spcPct val="0"/>
                </a:spcBef>
              </a:pPr>
              <a:t>1</a:t>
            </a:fld>
            <a:endParaRPr lang="en-US" altLang="en-US" sz="13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E03FBD-AC5D-4464-B93B-3C5116D16970}"/>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5A24133-FCED-4C4C-BB43-2E6CD289B6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9F65D6F7-51FB-4575-AAF0-C6FD94875E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C4C08A-7D2E-4558-A6C9-6FFCDA301213}" type="slidenum">
              <a:rPr lang="en-US" altLang="en-US" sz="1300"/>
              <a:pPr>
                <a:spcBef>
                  <a:spcPct val="0"/>
                </a:spcBef>
              </a:pPr>
              <a:t>11</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069D85C-B64A-4D3F-80B7-7158C72EDA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9F4F46-2EB1-49B8-A0FC-885D9C269EFA}" type="slidenum">
              <a:rPr lang="en-US" altLang="en-US" sz="1300">
                <a:solidFill>
                  <a:srgbClr val="000000"/>
                </a:solidFill>
              </a:rPr>
              <a:pPr>
                <a:spcBef>
                  <a:spcPct val="0"/>
                </a:spcBef>
              </a:pPr>
              <a:t>12</a:t>
            </a:fld>
            <a:endParaRPr lang="en-US" altLang="en-US" sz="1300">
              <a:solidFill>
                <a:srgbClr val="000000"/>
              </a:solidFill>
            </a:endParaRPr>
          </a:p>
        </p:txBody>
      </p:sp>
      <p:sp>
        <p:nvSpPr>
          <p:cNvPr id="27651" name="Slide Image Placeholder 1">
            <a:extLst>
              <a:ext uri="{FF2B5EF4-FFF2-40B4-BE49-F238E27FC236}">
                <a16:creationId xmlns:a16="http://schemas.microsoft.com/office/drawing/2014/main" id="{5A95A60C-6AB0-4DF6-A984-EEEF5EBD1C73}"/>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Notes Placeholder 2">
            <a:extLst>
              <a:ext uri="{FF2B5EF4-FFF2-40B4-BE49-F238E27FC236}">
                <a16:creationId xmlns:a16="http://schemas.microsoft.com/office/drawing/2014/main" id="{9FAD9778-7C4E-4B4D-BE8D-E1BDD2EEBC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pPr eaLnBrk="1" hangingPunct="1">
              <a:spcBef>
                <a:spcPct val="0"/>
              </a:spcBef>
            </a:pPr>
            <a:r>
              <a:rPr lang="en-US" altLang="en-US" dirty="0"/>
              <a:t>https://www.nytimes.com/2011/06/04/us/04kevorkian.html </a:t>
            </a:r>
          </a:p>
        </p:txBody>
      </p:sp>
      <p:sp>
        <p:nvSpPr>
          <p:cNvPr id="27653" name="Slide Number Placeholder 3">
            <a:extLst>
              <a:ext uri="{FF2B5EF4-FFF2-40B4-BE49-F238E27FC236}">
                <a16:creationId xmlns:a16="http://schemas.microsoft.com/office/drawing/2014/main" id="{932ECF09-B098-451D-B9E6-7D6C7CD73B49}"/>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925DCE5-8312-41EE-B575-5EFF487EDA4F}" type="slidenum">
              <a:rPr lang="en-US" altLang="en-US" sz="1300">
                <a:solidFill>
                  <a:srgbClr val="000000"/>
                </a:solidFill>
              </a:rPr>
              <a:pPr algn="r" eaLnBrk="1" hangingPunct="1">
                <a:spcBef>
                  <a:spcPct val="0"/>
                </a:spcBef>
              </a:pPr>
              <a:t>12</a:t>
            </a:fld>
            <a:endParaRPr lang="en-US" altLang="en-US"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outerShdw blurRad="50800" dist="38100" dir="2700000" algn="tl" rotWithShape="0">
                    <a:srgbClr val="000000">
                      <a:alpha val="48000"/>
                    </a:srgbClr>
                  </a:outerShdw>
                </a:effectLst>
              </a:rPr>
              <a:t>https://thehill.com/changing-america/well-being/584513-assisted-suicide-pod-approved-in-switzerland?utm_source=join1440&amp;utm_medium=email&amp;utm_placement=newsletter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outerShdw blurRad="50800" dist="38100" dir="2700000" algn="tl" rotWithShape="0">
                  <a:srgbClr val="000000">
                    <a:alpha val="48000"/>
                  </a:srgbClr>
                </a:outerShdw>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outerShdw blurRad="50800" dist="38100" dir="2700000" algn="tl" rotWithShape="0">
                    <a:srgbClr val="000000">
                      <a:alpha val="48000"/>
                    </a:srgbClr>
                  </a:outerShdw>
                </a:effectLst>
              </a:rPr>
              <a:t>https://www.exitinternational.net/sarco/concept/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outerShdw blurRad="50800" dist="38100" dir="2700000" algn="tl" rotWithShape="0">
                  <a:srgbClr val="000000">
                    <a:alpha val="48000"/>
                  </a:srgbClr>
                </a:outerShdw>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outerShdw blurRad="50800" dist="38100" dir="2700000" algn="tl" rotWithShape="0">
                    <a:srgbClr val="000000">
                      <a:alpha val="48000"/>
                    </a:srgbClr>
                  </a:outerShdw>
                </a:effectLst>
              </a:rPr>
              <a:t>https://www.swfinstitute.org/news/89938/switzerland-approves-suicide-pods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AF738F-574D-4E17-8EA7-FB675B4D3312}"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087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6E927A1-9463-4E68-9D07-4F3FE8C8CB18}"/>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BE63B4A-6D20-4EB3-BECF-EDAC0C81D0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79BF70FE-DDE7-4218-A379-94BA47262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D3D3B1-2B11-4481-8C34-7DECF6F738A0}" type="slidenum">
              <a:rPr lang="en-US" altLang="en-US" sz="1300"/>
              <a:pPr>
                <a:spcBef>
                  <a:spcPct val="0"/>
                </a:spcBef>
              </a:pPr>
              <a:t>15</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492ADB7-7701-4E14-8C26-EC5314657E1E}"/>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7373E58-A6B6-442F-9F03-1E0ACEAE50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0" i="0" dirty="0">
                <a:solidFill>
                  <a:srgbClr val="202124"/>
                </a:solidFill>
                <a:effectLst/>
                <a:latin typeface="Google Sans"/>
              </a:rPr>
              <a:t>What are the 5 main points of the 14th Amendment?</a:t>
            </a:r>
            <a:endParaRPr lang="en-US" b="0" i="0" dirty="0">
              <a:solidFill>
                <a:srgbClr val="202124"/>
              </a:solidFill>
              <a:effectLst/>
              <a:latin typeface="Roboto" panose="02000000000000000000" pitchFamily="2" charset="0"/>
            </a:endParaRPr>
          </a:p>
          <a:p>
            <a:pPr algn="l"/>
            <a:r>
              <a:rPr lang="en-US" b="0" i="0" dirty="0">
                <a:solidFill>
                  <a:srgbClr val="4D5156"/>
                </a:solidFill>
                <a:effectLst/>
                <a:latin typeface="Google Sans"/>
              </a:rPr>
              <a:t>The Fourteenth Amendment contains a number of important concepts, most famously </a:t>
            </a:r>
            <a:r>
              <a:rPr lang="en-US" b="0" i="0" dirty="0">
                <a:solidFill>
                  <a:srgbClr val="040C28"/>
                </a:solidFill>
                <a:effectLst/>
                <a:latin typeface="Google Sans"/>
              </a:rPr>
              <a:t>state action, privileges &amp; immunities, citizenship, due process, and equal protection</a:t>
            </a:r>
            <a:r>
              <a:rPr lang="en-US" b="0" i="0" dirty="0">
                <a:solidFill>
                  <a:srgbClr val="4D5156"/>
                </a:solidFill>
                <a:effectLst/>
                <a:latin typeface="Google Sans"/>
              </a:rPr>
              <a:t>—all of which are contained in Section One.</a:t>
            </a:r>
            <a:endParaRPr lang="en-US" b="0" i="0" dirty="0">
              <a:solidFill>
                <a:srgbClr val="202124"/>
              </a:solidFill>
              <a:effectLst/>
              <a:latin typeface="Roboto" panose="02000000000000000000" pitchFamily="2" charset="0"/>
            </a:endParaRPr>
          </a:p>
          <a:p>
            <a:endParaRPr lang="en-US" altLang="en-US" dirty="0"/>
          </a:p>
          <a:p>
            <a:endParaRPr lang="en-US" altLang="en-US" dirty="0"/>
          </a:p>
          <a:p>
            <a:r>
              <a:rPr lang="en-US" altLang="en-US" dirty="0"/>
              <a:t>https://www.law.cornell.edu/wex/fourteenth_amendment_0#:~:text=The%20Fourteenth%20Amendment%20contains%20a,are%20contained%20in%20Section%20One.</a:t>
            </a:r>
          </a:p>
        </p:txBody>
      </p:sp>
      <p:sp>
        <p:nvSpPr>
          <p:cNvPr id="65540" name="Slide Number Placeholder 3">
            <a:extLst>
              <a:ext uri="{FF2B5EF4-FFF2-40B4-BE49-F238E27FC236}">
                <a16:creationId xmlns:a16="http://schemas.microsoft.com/office/drawing/2014/main" id="{C7044F85-EE85-45E9-BF0D-50F90661CF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0B76C09-A9D9-4984-A480-B525EA828A2A}"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102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2B765B-F86F-44CB-8388-86980A73CF3A}"/>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BA098E71-36C3-471A-8357-5528E052B6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0CD4C23E-0B19-495A-B705-544E90996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960792-5F49-4B0B-9C43-F9DC2C0EF313}"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54189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7C5D517-CB01-4317-92E0-DBD07B2D1C31}"/>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6D934EC9-7986-4E2E-94EB-9902EDF219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FF06E707-1897-425B-9030-722F0D6B06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38848DB4-75EC-46A7-B661-9289CB80AFDD}"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3134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defRPr/>
            </a:pPr>
            <a:r>
              <a:rPr lang="en-US" altLang="en-US" sz="1200" dirty="0">
                <a:hlinkClick r:id="rId3"/>
              </a:rPr>
              <a:t>http://www.huffingtonpost.com/the-conversation-us/californians-now-have-rig_b_10415552.html</a:t>
            </a:r>
            <a:r>
              <a:rPr lang="en-US" altLang="en-US" sz="1200" dirty="0"/>
              <a:t>, </a:t>
            </a:r>
            <a:r>
              <a:rPr lang="en-US" altLang="en-US" sz="1200" dirty="0">
                <a:hlinkClick r:id="rId4"/>
              </a:rPr>
              <a:t>http://euthanasia.procon.org/view.timeline.php?timelineID=000022#2000-present</a:t>
            </a:r>
            <a:r>
              <a:rPr lang="en-US" altLang="en-US" sz="1200" dirty="0"/>
              <a:t> , </a:t>
            </a:r>
            <a:r>
              <a:rPr lang="en-US" altLang="en-US" sz="1200" dirty="0">
                <a:hlinkClick r:id="rId5"/>
              </a:rPr>
              <a:t>http://www.procon.org/headline.php?headlineID=005343</a:t>
            </a:r>
            <a:r>
              <a:rPr lang="en-US" altLang="en-US" sz="1200" dirty="0"/>
              <a:t> </a:t>
            </a:r>
          </a:p>
          <a:p>
            <a:pPr>
              <a:defRPr/>
            </a:pPr>
            <a:r>
              <a:rPr lang="en-US" sz="1200" dirty="0">
                <a:hlinkClick r:id="rId6"/>
              </a:rPr>
              <a:t>https://euthanasia.procon.org/view.resource.php?resourceID=000132</a:t>
            </a:r>
            <a:endParaRPr lang="en-US" sz="1200" dirty="0"/>
          </a:p>
          <a:p>
            <a:pPr>
              <a:defRPr/>
            </a:pPr>
            <a:r>
              <a:rPr lang="en-US" altLang="en-US" sz="1200" dirty="0"/>
              <a:t>https://www.deathwithdignity.org/learn/death-with-dignity-acts/</a:t>
            </a:r>
          </a:p>
          <a:p>
            <a:endParaRPr lang="en-US" dirty="0"/>
          </a:p>
        </p:txBody>
      </p:sp>
      <p:sp>
        <p:nvSpPr>
          <p:cNvPr id="4" name="Slide Number Placeholder 3"/>
          <p:cNvSpPr>
            <a:spLocks noGrp="1"/>
          </p:cNvSpPr>
          <p:nvPr>
            <p:ph type="sldNum" sz="quarter" idx="5"/>
          </p:nvPr>
        </p:nvSpPr>
        <p:spPr/>
        <p:txBody>
          <a:bodyPr/>
          <a:lstStyle/>
          <a:p>
            <a:fld id="{E6AF738F-574D-4E17-8EA7-FB675B4D3312}" type="slidenum">
              <a:rPr lang="en-US" altLang="en-US" smtClean="0"/>
              <a:pPr/>
              <a:t>21</a:t>
            </a:fld>
            <a:endParaRPr lang="en-US" altLang="en-US"/>
          </a:p>
        </p:txBody>
      </p:sp>
    </p:spTree>
    <p:extLst>
      <p:ext uri="{BB962C8B-B14F-4D97-AF65-F5344CB8AC3E}">
        <p14:creationId xmlns:p14="http://schemas.microsoft.com/office/powerpoint/2010/main" val="1409931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defRPr/>
            </a:pPr>
            <a:r>
              <a:rPr lang="en-US" altLang="en-US" sz="1200" dirty="0">
                <a:hlinkClick r:id="rId3"/>
              </a:rPr>
              <a:t>http://www.huffingtonpost.com/the-conversation-us/californians-now-have-rig_b_10415552.html</a:t>
            </a:r>
            <a:r>
              <a:rPr lang="en-US" altLang="en-US" sz="1200" dirty="0"/>
              <a:t>, </a:t>
            </a:r>
            <a:r>
              <a:rPr lang="en-US" altLang="en-US" sz="1200" dirty="0">
                <a:hlinkClick r:id="rId4"/>
              </a:rPr>
              <a:t>http://euthanasia.procon.org/view.timeline.php?timelineID=000022#2000-present</a:t>
            </a:r>
            <a:r>
              <a:rPr lang="en-US" altLang="en-US" sz="1200" dirty="0"/>
              <a:t> , </a:t>
            </a:r>
            <a:r>
              <a:rPr lang="en-US" altLang="en-US" sz="1200" dirty="0">
                <a:hlinkClick r:id="rId5"/>
              </a:rPr>
              <a:t>http://www.procon.org/headline.php?headlineID=005343</a:t>
            </a:r>
            <a:r>
              <a:rPr lang="en-US" altLang="en-US" sz="1200" dirty="0"/>
              <a:t> </a:t>
            </a:r>
          </a:p>
          <a:p>
            <a:pPr>
              <a:defRPr/>
            </a:pPr>
            <a:r>
              <a:rPr lang="en-US" sz="1200" dirty="0">
                <a:hlinkClick r:id="rId6"/>
              </a:rPr>
              <a:t>https://euthanasia.procon.org/view.resource.php?resourceID=000132</a:t>
            </a:r>
            <a:endParaRPr lang="en-US" sz="1200" dirty="0"/>
          </a:p>
          <a:p>
            <a:pPr>
              <a:defRPr/>
            </a:pPr>
            <a:r>
              <a:rPr lang="en-US" altLang="en-US" sz="1200" dirty="0">
                <a:hlinkClick r:id="rId7"/>
              </a:rPr>
              <a:t>https://www.deathwithdignity.org/learn/death-with-dignity-acts/</a:t>
            </a:r>
            <a:r>
              <a:rPr lang="en-US" altLang="en-US" sz="1200" dirty="0"/>
              <a:t> </a:t>
            </a:r>
          </a:p>
          <a:p>
            <a:endParaRPr lang="en-US" dirty="0"/>
          </a:p>
        </p:txBody>
      </p:sp>
      <p:sp>
        <p:nvSpPr>
          <p:cNvPr id="4" name="Slide Number Placeholder 3"/>
          <p:cNvSpPr>
            <a:spLocks noGrp="1"/>
          </p:cNvSpPr>
          <p:nvPr>
            <p:ph type="sldNum" sz="quarter" idx="5"/>
          </p:nvPr>
        </p:nvSpPr>
        <p:spPr/>
        <p:txBody>
          <a:bodyPr/>
          <a:lstStyle/>
          <a:p>
            <a:fld id="{E6AF738F-574D-4E17-8EA7-FB675B4D3312}" type="slidenum">
              <a:rPr lang="en-US" altLang="en-US" smtClean="0"/>
              <a:pPr/>
              <a:t>22</a:t>
            </a:fld>
            <a:endParaRPr lang="en-US" altLang="en-US"/>
          </a:p>
        </p:txBody>
      </p:sp>
    </p:spTree>
    <p:extLst>
      <p:ext uri="{BB962C8B-B14F-4D97-AF65-F5344CB8AC3E}">
        <p14:creationId xmlns:p14="http://schemas.microsoft.com/office/powerpoint/2010/main" val="2388625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8B913DD-0B7D-4BB8-8ABC-4C26B809C68C}"/>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566A602-2F62-48F4-8B19-FAF5BCCCF4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http://public.health.oregon.gov/ProviderPartnerResources/EvaluationResearch/DeathwithDignityAct/Documents/statute.pdf</a:t>
            </a:r>
          </a:p>
          <a:p>
            <a:endParaRPr lang="en-US" altLang="en-US" dirty="0"/>
          </a:p>
        </p:txBody>
      </p:sp>
      <p:sp>
        <p:nvSpPr>
          <p:cNvPr id="63492" name="Slide Number Placeholder 3">
            <a:extLst>
              <a:ext uri="{FF2B5EF4-FFF2-40B4-BE49-F238E27FC236}">
                <a16:creationId xmlns:a16="http://schemas.microsoft.com/office/drawing/2014/main" id="{03626718-AE9B-4BF5-9F6E-07054BB31E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5966DB-B305-4B29-B64A-2DB61DF1A4A2}" type="slidenum">
              <a:rPr lang="en-US" altLang="en-US" sz="1300"/>
              <a:pPr>
                <a:spcBef>
                  <a:spcPct val="0"/>
                </a:spcBef>
              </a:pPr>
              <a:t>23</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6201FE4-2FF9-4C08-A91F-3A41444D9308}"/>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EAAA597-8E53-4DAB-A453-371DF33951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9C66D0C8-F10C-4F56-B386-F3E2614BF7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1AF52A-D8A1-4471-BBA6-DEACC568BE5C}" type="slidenum">
              <a:rPr lang="en-US" altLang="en-US" sz="1300"/>
              <a:pPr>
                <a:spcBef>
                  <a:spcPct val="0"/>
                </a:spcBef>
              </a:pPr>
              <a:t>3</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AF070F4-8289-4F8D-AE9A-1F7206937A6C}"/>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CFB5CB6-F170-402A-BDA1-8351DA9A26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381B276F-1FFD-45B1-92DE-3EF46D305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752C3D-E9CF-44EF-8000-8172BEF89119}" type="slidenum">
              <a:rPr lang="en-US" altLang="en-US" sz="1300"/>
              <a:pPr>
                <a:spcBef>
                  <a:spcPct val="0"/>
                </a:spcBef>
              </a:pPr>
              <a:t>24</a:t>
            </a:fld>
            <a:endParaRPr lang="en-US" alt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3315C7A-07C3-4AE8-AA81-3A7E4396F034}"/>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6DC9E378-200A-4658-9451-813C16941B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55894578-9A55-4620-A371-9633C72F26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C74F1E-F765-435A-B257-C8FF04E9C7FF}" type="slidenum">
              <a:rPr lang="en-US" altLang="en-US" sz="1300"/>
              <a:pPr>
                <a:spcBef>
                  <a:spcPct val="0"/>
                </a:spcBef>
              </a:pPr>
              <a:t>25</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6E927A1-9463-4E68-9D07-4F3FE8C8CB18}"/>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BE63B4A-6D20-4EB3-BECF-EDAC0C81D0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79BF70FE-DDE7-4218-A379-94BA47262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D3D3B1-2B11-4481-8C34-7DECF6F738A0}" type="slidenum">
              <a:rPr lang="en-US" altLang="en-US" sz="1300"/>
              <a:pPr>
                <a:spcBef>
                  <a:spcPct val="0"/>
                </a:spcBef>
              </a:pPr>
              <a:t>26</a:t>
            </a:fld>
            <a:endParaRPr lang="en-US" altLang="en-US" sz="1300"/>
          </a:p>
        </p:txBody>
      </p:sp>
    </p:spTree>
    <p:extLst>
      <p:ext uri="{BB962C8B-B14F-4D97-AF65-F5344CB8AC3E}">
        <p14:creationId xmlns:p14="http://schemas.microsoft.com/office/powerpoint/2010/main" val="302218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6E927A1-9463-4E68-9D07-4F3FE8C8CB18}"/>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BE63B4A-6D20-4EB3-BECF-EDAC0C81D0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79BF70FE-DDE7-4218-A379-94BA47262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D3D3B1-2B11-4481-8C34-7DECF6F738A0}" type="slidenum">
              <a:rPr lang="en-US" altLang="en-US" sz="1300"/>
              <a:pPr>
                <a:spcBef>
                  <a:spcPct val="0"/>
                </a:spcBef>
              </a:pPr>
              <a:t>31</a:t>
            </a:fld>
            <a:endParaRPr lang="en-US" altLang="en-US" sz="1300"/>
          </a:p>
        </p:txBody>
      </p:sp>
    </p:spTree>
    <p:extLst>
      <p:ext uri="{BB962C8B-B14F-4D97-AF65-F5344CB8AC3E}">
        <p14:creationId xmlns:p14="http://schemas.microsoft.com/office/powerpoint/2010/main" val="68947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625EEC-2A39-466F-84DD-8C0C69048B36}"/>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53FDE5E-87BD-42D4-98C9-10819F6EC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720EB8F8-1F2B-4286-9CD1-88FD1AC2DD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B885B92-9707-4CA8-9B31-BA0212C13E18}"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32</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56994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625EEC-2A39-466F-84DD-8C0C69048B36}"/>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53FDE5E-87BD-42D4-98C9-10819F6EC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720EB8F8-1F2B-4286-9CD1-88FD1AC2DD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B885B92-9707-4CA8-9B31-BA0212C13E18}"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33</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496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E6B0559-2814-4924-8848-A137B1D33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BD09B091-F5E7-4C79-9D09-C177366DBF0E}"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34</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9811" name="Slide Image Placeholder 1">
            <a:extLst>
              <a:ext uri="{FF2B5EF4-FFF2-40B4-BE49-F238E27FC236}">
                <a16:creationId xmlns:a16="http://schemas.microsoft.com/office/drawing/2014/main" id="{8EE755B6-AF7D-4CEA-9A09-DD795AAA38F3}"/>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Notes Placeholder 2">
            <a:extLst>
              <a:ext uri="{FF2B5EF4-FFF2-40B4-BE49-F238E27FC236}">
                <a16:creationId xmlns:a16="http://schemas.microsoft.com/office/drawing/2014/main" id="{3CA0DDFB-6009-407D-A7AA-C36ECB6A3F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pPr eaLnBrk="1" hangingPunct="1">
              <a:spcBef>
                <a:spcPct val="0"/>
              </a:spcBef>
            </a:pPr>
            <a:endParaRPr lang="en-US" altLang="en-US"/>
          </a:p>
        </p:txBody>
      </p:sp>
      <p:sp>
        <p:nvSpPr>
          <p:cNvPr id="119813" name="Slide Number Placeholder 3">
            <a:extLst>
              <a:ext uri="{FF2B5EF4-FFF2-40B4-BE49-F238E27FC236}">
                <a16:creationId xmlns:a16="http://schemas.microsoft.com/office/drawing/2014/main" id="{0CBA74EB-3C1A-4A0A-B4A3-4C6F8BF25DA4}"/>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5054C06-7759-4813-8879-569A88A288D7}"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34</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2186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55B98D02-DF77-4160-A572-62295CD716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9FFD365-F8FB-4209-8BA6-82EA4B60CD64}"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1859" name="Slide Image Placeholder 1">
            <a:extLst>
              <a:ext uri="{FF2B5EF4-FFF2-40B4-BE49-F238E27FC236}">
                <a16:creationId xmlns:a16="http://schemas.microsoft.com/office/drawing/2014/main" id="{3F319EC5-94AE-42D7-AA06-99729599292E}"/>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Notes Placeholder 2">
            <a:extLst>
              <a:ext uri="{FF2B5EF4-FFF2-40B4-BE49-F238E27FC236}">
                <a16:creationId xmlns:a16="http://schemas.microsoft.com/office/drawing/2014/main" id="{46F4207F-DA76-416D-A320-F35BAC943E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pPr eaLnBrk="1" hangingPunct="1">
              <a:spcBef>
                <a:spcPct val="0"/>
              </a:spcBef>
            </a:pPr>
            <a:endParaRPr lang="en-US" altLang="en-US"/>
          </a:p>
        </p:txBody>
      </p:sp>
      <p:sp>
        <p:nvSpPr>
          <p:cNvPr id="121861" name="Slide Number Placeholder 3">
            <a:extLst>
              <a:ext uri="{FF2B5EF4-FFF2-40B4-BE49-F238E27FC236}">
                <a16:creationId xmlns:a16="http://schemas.microsoft.com/office/drawing/2014/main" id="{59AC52F0-A35E-416A-8455-65C851404533}"/>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6369E42-9158-45EE-95AE-B376DA3021D6}"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666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C9436D36-9765-4D8A-9120-62F2C121AF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0C5551-DEBD-451A-B0E5-BD616B2AEDBB}" type="slidenum">
              <a:rPr lang="en-US" altLang="en-US" sz="1300"/>
              <a:pPr>
                <a:spcBef>
                  <a:spcPct val="0"/>
                </a:spcBef>
              </a:pPr>
              <a:t>38</a:t>
            </a:fld>
            <a:endParaRPr lang="en-US" altLang="en-US" sz="1300"/>
          </a:p>
        </p:txBody>
      </p:sp>
      <p:sp>
        <p:nvSpPr>
          <p:cNvPr id="106499" name="Slide Image Placeholder 1">
            <a:extLst>
              <a:ext uri="{FF2B5EF4-FFF2-40B4-BE49-F238E27FC236}">
                <a16:creationId xmlns:a16="http://schemas.microsoft.com/office/drawing/2014/main" id="{E3B7B08D-1740-4AD3-8E79-B527AB49B6BB}"/>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Notes Placeholder 2">
            <a:extLst>
              <a:ext uri="{FF2B5EF4-FFF2-40B4-BE49-F238E27FC236}">
                <a16:creationId xmlns:a16="http://schemas.microsoft.com/office/drawing/2014/main" id="{00C1CB97-1DF7-4D78-8528-E1E2F3589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pPr eaLnBrk="1" hangingPunct="1">
              <a:spcBef>
                <a:spcPct val="0"/>
              </a:spcBef>
            </a:pPr>
            <a:endParaRPr lang="en-US" altLang="en-US"/>
          </a:p>
        </p:txBody>
      </p:sp>
      <p:sp>
        <p:nvSpPr>
          <p:cNvPr id="106501" name="Slide Number Placeholder 3">
            <a:extLst>
              <a:ext uri="{FF2B5EF4-FFF2-40B4-BE49-F238E27FC236}">
                <a16:creationId xmlns:a16="http://schemas.microsoft.com/office/drawing/2014/main" id="{26E04CE2-B165-4D9B-9931-BC5CDAE23B87}"/>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D521E5-FC60-451C-B72D-E3CE4D0C350E}" type="slidenum">
              <a:rPr lang="en-US" altLang="en-US" sz="1300"/>
              <a:pPr algn="r" eaLnBrk="1" hangingPunct="1">
                <a:spcBef>
                  <a:spcPct val="0"/>
                </a:spcBef>
              </a:pPr>
              <a:t>38</a:t>
            </a:fld>
            <a:endParaRPr lang="en-US" alt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F7ECCF7-FF17-4BE8-BD4E-4AA9344814D3}"/>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534C8254-0B50-43CF-9878-13E4E5D8A1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a16="http://schemas.microsoft.com/office/drawing/2014/main" id="{7C6669A3-DF98-4902-83BD-5A2B80A11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35C914-78E5-4EBA-8054-692C9435C5AB}" type="slidenum">
              <a:rPr lang="en-US" altLang="en-US" sz="1300"/>
              <a:pPr>
                <a:spcBef>
                  <a:spcPct val="0"/>
                </a:spcBef>
              </a:pPr>
              <a:t>39</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4E02A413-2A2B-4B88-B649-82F2D3E9EB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3AC2D36F-6E51-4705-BC4D-0EDEC7EC6DBF}"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907" name="Slide Image Placeholder 1">
            <a:extLst>
              <a:ext uri="{FF2B5EF4-FFF2-40B4-BE49-F238E27FC236}">
                <a16:creationId xmlns:a16="http://schemas.microsoft.com/office/drawing/2014/main" id="{51401DA7-7F61-4A32-B0DA-8458BECDC2F0}"/>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Notes Placeholder 2">
            <a:extLst>
              <a:ext uri="{FF2B5EF4-FFF2-40B4-BE49-F238E27FC236}">
                <a16:creationId xmlns:a16="http://schemas.microsoft.com/office/drawing/2014/main" id="{3C01875C-24B0-49E4-86F6-ADBAE8B49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pPr eaLnBrk="1" hangingPunct="1">
              <a:spcBef>
                <a:spcPct val="0"/>
              </a:spcBef>
            </a:pPr>
            <a:endParaRPr lang="en-US" altLang="en-US"/>
          </a:p>
        </p:txBody>
      </p:sp>
      <p:sp>
        <p:nvSpPr>
          <p:cNvPr id="123909" name="Slide Number Placeholder 3">
            <a:extLst>
              <a:ext uri="{FF2B5EF4-FFF2-40B4-BE49-F238E27FC236}">
                <a16:creationId xmlns:a16="http://schemas.microsoft.com/office/drawing/2014/main" id="{3219513F-77BD-46C2-AFE1-980289346FAF}"/>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CEB22C3-6BAB-4935-A61E-B59B3FF69BBB}"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681A0-6F71-427A-BA86-995495FF19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0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6BA4B38-0649-43D0-812B-44C7E54D5B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DAF86D-959F-4517-A9FA-7D73B6C50B80}" type="slidenum">
              <a:rPr lang="en-US" altLang="en-US" sz="1300">
                <a:solidFill>
                  <a:srgbClr val="000000"/>
                </a:solidFill>
              </a:rPr>
              <a:pPr>
                <a:spcBef>
                  <a:spcPct val="0"/>
                </a:spcBef>
              </a:pPr>
              <a:t>6</a:t>
            </a:fld>
            <a:endParaRPr lang="en-US" altLang="en-US" sz="1300">
              <a:solidFill>
                <a:srgbClr val="000000"/>
              </a:solidFill>
            </a:endParaRPr>
          </a:p>
        </p:txBody>
      </p:sp>
      <p:sp>
        <p:nvSpPr>
          <p:cNvPr id="36867" name="Slide Image Placeholder 1">
            <a:extLst>
              <a:ext uri="{FF2B5EF4-FFF2-40B4-BE49-F238E27FC236}">
                <a16:creationId xmlns:a16="http://schemas.microsoft.com/office/drawing/2014/main" id="{AE7E63A5-1F66-4C12-92E6-0E9B6CAD609E}"/>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Notes Placeholder 2">
            <a:extLst>
              <a:ext uri="{FF2B5EF4-FFF2-40B4-BE49-F238E27FC236}">
                <a16:creationId xmlns:a16="http://schemas.microsoft.com/office/drawing/2014/main" id="{2B03FE48-7600-43BE-965C-4B29830577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pPr eaLnBrk="1" hangingPunct="1">
              <a:spcBef>
                <a:spcPct val="0"/>
              </a:spcBef>
            </a:pPr>
            <a:endParaRPr lang="en-US" altLang="en-US"/>
          </a:p>
        </p:txBody>
      </p:sp>
      <p:sp>
        <p:nvSpPr>
          <p:cNvPr id="36869" name="Slide Number Placeholder 3">
            <a:extLst>
              <a:ext uri="{FF2B5EF4-FFF2-40B4-BE49-F238E27FC236}">
                <a16:creationId xmlns:a16="http://schemas.microsoft.com/office/drawing/2014/main" id="{D3B55835-BFCD-4AB1-A2E1-0234C48F699F}"/>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AE7B42C-AB88-4E40-9803-D40E5CF90518}" type="slidenum">
              <a:rPr lang="en-US" altLang="en-US" sz="1300">
                <a:solidFill>
                  <a:srgbClr val="000000"/>
                </a:solidFill>
              </a:rPr>
              <a:pPr algn="r" eaLnBrk="1" hangingPunct="1">
                <a:spcBef>
                  <a:spcPct val="0"/>
                </a:spcBef>
              </a:pPr>
              <a:t>6</a:t>
            </a:fld>
            <a:endParaRPr lang="en-US" altLang="en-US"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FAED1B1-25D7-48DA-8090-1D8768F24D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46AE572-C6E8-4164-9BF9-A6AA21B075E8}" type="slidenum">
              <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2771" name="Slide Image Placeholder 1">
            <a:extLst>
              <a:ext uri="{FF2B5EF4-FFF2-40B4-BE49-F238E27FC236}">
                <a16:creationId xmlns:a16="http://schemas.microsoft.com/office/drawing/2014/main" id="{CE90593D-F9FD-4A22-9D3A-DA41F7657E6B}"/>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Notes Placeholder 2">
            <a:extLst>
              <a:ext uri="{FF2B5EF4-FFF2-40B4-BE49-F238E27FC236}">
                <a16:creationId xmlns:a16="http://schemas.microsoft.com/office/drawing/2014/main" id="{C6F91A89-875C-4DD6-8D01-1BCB7B33CB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r>
              <a:rPr lang="nl-NL" altLang="en-US" dirty="0"/>
              <a:t>OMEGA, Vol. 40(1) 89-99, 1999-2000</a:t>
            </a:r>
          </a:p>
          <a:p>
            <a:r>
              <a:rPr lang="en-US" altLang="en-US" dirty="0"/>
              <a:t>PHYSICIAN-ASSISTED SUICIDE AND EUTHANASIA:</a:t>
            </a:r>
          </a:p>
          <a:p>
            <a:r>
              <a:rPr lang="en-US" altLang="en-US" dirty="0"/>
              <a:t>THE PHARMACIST’S PERSPECTIVE</a:t>
            </a:r>
          </a:p>
          <a:p>
            <a:r>
              <a:rPr lang="de-DE" altLang="en-US" dirty="0"/>
              <a:t>MARK E. SCHNEIDERHAN, P</a:t>
            </a:r>
            <a:r>
              <a:rPr lang="de-DE" altLang="en-US" b="1" dirty="0"/>
              <a:t>HARM.D., BCPP</a:t>
            </a:r>
          </a:p>
          <a:p>
            <a:r>
              <a:rPr lang="en-US" altLang="en-US" i="1" dirty="0"/>
              <a:t>University of Illinois at Chicago</a:t>
            </a:r>
          </a:p>
          <a:p>
            <a:r>
              <a:rPr lang="en-US" altLang="en-US" i="1" dirty="0"/>
              <a:t>College of Pharmacy</a:t>
            </a:r>
          </a:p>
          <a:p>
            <a:endParaRPr lang="en-US" alt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Colburn, D. (November 15, 2006). “Oregon Officials Seek Neutral Term for 'Assisted Suicide.’”</a:t>
            </a:r>
            <a:r>
              <a:rPr lang="en-US" altLang="en-US" sz="1200" i="1" dirty="0"/>
              <a:t> </a:t>
            </a:r>
            <a:r>
              <a:rPr lang="en-US" altLang="en-US" sz="1200" i="1" dirty="0" err="1"/>
              <a:t>Newshouse</a:t>
            </a:r>
            <a:r>
              <a:rPr lang="en-US" altLang="en-US" sz="1200" i="1" dirty="0"/>
              <a:t> News Service.</a:t>
            </a:r>
            <a:endParaRPr lang="en-US" altLang="en-US" sz="1200" dirty="0"/>
          </a:p>
          <a:p>
            <a:endParaRPr lang="en-US" altLang="en-US" dirty="0"/>
          </a:p>
        </p:txBody>
      </p:sp>
      <p:sp>
        <p:nvSpPr>
          <p:cNvPr id="32773" name="Slide Number Placeholder 3">
            <a:extLst>
              <a:ext uri="{FF2B5EF4-FFF2-40B4-BE49-F238E27FC236}">
                <a16:creationId xmlns:a16="http://schemas.microsoft.com/office/drawing/2014/main" id="{3C87357B-C633-4CB7-A29B-E0AB71CA8B60}"/>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F0803FD-8BDD-4911-8869-8237D3CD51D2}" type="slidenum">
              <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402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BD5E7D4-84E3-4EE0-A364-E0C18956F4E0}"/>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9B88157-7D49-4F2D-9A66-2D2A165A2F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FFD25849-18EF-46A5-B331-21BF3F764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CACF8F-1E1F-4E69-B767-807E41E0F407}" type="slidenum">
              <a:rPr lang="en-US" altLang="en-US" sz="1300"/>
              <a:pPr>
                <a:spcBef>
                  <a:spcPct val="0"/>
                </a:spcBef>
              </a:pPr>
              <a:t>8</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B70D3F9-9456-4EB9-9065-0538FA1496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CC252C6E-A048-4E8B-8936-DD13DDE5D73B}" type="slidenum">
              <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11" name="Slide Image Placeholder 1">
            <a:extLst>
              <a:ext uri="{FF2B5EF4-FFF2-40B4-BE49-F238E27FC236}">
                <a16:creationId xmlns:a16="http://schemas.microsoft.com/office/drawing/2014/main" id="{EAA3B515-575C-45DC-B5E4-E3FB484D2324}"/>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Notes Placeholder 2">
            <a:extLst>
              <a:ext uri="{FF2B5EF4-FFF2-40B4-BE49-F238E27FC236}">
                <a16:creationId xmlns:a16="http://schemas.microsoft.com/office/drawing/2014/main" id="{085BD2CC-9D9E-4AA0-982C-C87F9D93CD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7" tIns="46583" rIns="93167" bIns="46583" numCol="1" anchor="t" anchorCtr="0" compatLnSpc="1">
            <a:prstTxWarp prst="textNoShape">
              <a:avLst/>
            </a:prstTxWarp>
          </a:bodyPr>
          <a:lstStyle/>
          <a:p>
            <a:pPr eaLnBrk="1" hangingPunct="1">
              <a:spcBef>
                <a:spcPct val="0"/>
              </a:spcBef>
            </a:pPr>
            <a:r>
              <a:rPr lang="en-US" altLang="en-US"/>
              <a:t>Some clarifications taken from Stephen Poff’s slides</a:t>
            </a:r>
          </a:p>
        </p:txBody>
      </p:sp>
      <p:sp>
        <p:nvSpPr>
          <p:cNvPr id="43013" name="Slide Number Placeholder 3">
            <a:extLst>
              <a:ext uri="{FF2B5EF4-FFF2-40B4-BE49-F238E27FC236}">
                <a16:creationId xmlns:a16="http://schemas.microsoft.com/office/drawing/2014/main" id="{A6F30FE6-EA78-484C-B09B-EFE929561882}"/>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D8595711-14B7-461E-9029-D8155FC247D5}" type="slidenum">
              <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37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6AD5FD1-2A0A-44D8-BC03-CC660798D39B}"/>
              </a:ext>
            </a:extLst>
          </p:cNvPr>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6422E40-9CD4-4296-BCD7-296B427BB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a:latin typeface="Arial" panose="020B0604020202020204" pitchFamily="34" charset="0"/>
                <a:hlinkClick r:id="rId3"/>
              </a:rPr>
              <a:t>http://www.youtube.com/watch?v=Rk3ri1ADIsI</a:t>
            </a:r>
            <a:endParaRPr lang="en-US" altLang="en-US" dirty="0">
              <a:latin typeface="Arial" panose="020B0604020202020204" pitchFamily="34" charset="0"/>
            </a:endParaRPr>
          </a:p>
          <a:p>
            <a:endParaRPr lang="en-US" altLang="en-US" dirty="0"/>
          </a:p>
        </p:txBody>
      </p:sp>
      <p:sp>
        <p:nvSpPr>
          <p:cNvPr id="25604" name="Slide Number Placeholder 3">
            <a:extLst>
              <a:ext uri="{FF2B5EF4-FFF2-40B4-BE49-F238E27FC236}">
                <a16:creationId xmlns:a16="http://schemas.microsoft.com/office/drawing/2014/main" id="{A10706A9-87E4-4070-B379-A8F735021A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A89E2D-8FD0-4E83-8BE5-84BCDF08C5C2}" type="slidenum">
              <a:rPr lang="en-US" altLang="en-US" sz="1300"/>
              <a:pPr>
                <a:spcBef>
                  <a:spcPct val="0"/>
                </a:spcBef>
              </a:pPr>
              <a:t>10</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8C1EB-7A9C-4631-A541-6E40B5746DFE}" type="datetime1">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546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E63FD-9297-40F2-9ECC-60E658C76F88}" type="datetime1">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964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C1773-49CF-4DFB-9924-DDEEA5DAAE98}" type="datetime1">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08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A4E04-3D54-4C1A-8FFC-C14DCE4B5D58}" type="datetime1">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882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99DF2-24FE-4B6B-9C9B-38DA35CB25A4}" type="datetime1">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250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4C7F00-1CD1-4EA4-91E7-59913BA743C2}" type="datetime1">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667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01F194-9826-4706-BCAC-CA924D69922B}" type="datetime1">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3632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44C2A-785A-4105-97B8-936F010401B0}" type="datetime1">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1565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89DCD-7EC0-462E-AA84-F843EAF24A1E}" type="datetime1">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9594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23479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8200941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ED223-515C-4FC8-9F94-4BD527549B87}" type="datetime1">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654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18060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46207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56972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39470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8735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9246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009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676367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6227556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8898973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04FD2-4D9D-4143-AE53-208D6E391A6D}" type="datetime1">
              <a:rPr lang="en-US" smtClean="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898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A41AD-2783-4860-AE8F-014B1F30942E}" type="datetime1">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672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820201-8FC3-427C-B536-176C29E9D46A}" type="datetime1">
              <a:rPr lang="en-US" smtClean="0"/>
              <a:t>4/3/2025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981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B5BE5-5160-4A48-BC7E-E8CD621071AF}" type="datetime1">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936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77D48-4C40-48F9-8E8D-05E6317F216D}" type="datetime1">
              <a:rPr lang="en-US" smtClean="0"/>
              <a:t>4/3/2025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021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6C7C1B-D46C-4374-A816-7A4E9AD42A25}" type="datetime1">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C3DAB-60DC-4024-8116-4107F4D80479}" type="datetime1">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024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63A4DEE-93A2-44B8-9ABA-B34BE99DA41C}" type="datetime1">
              <a:rPr lang="en-US" smtClean="0"/>
              <a:t>4/3/2025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9058675"/>
      </p:ext>
    </p:extLst>
  </p:cSld>
  <p:clrMap bg1="dk1" tx1="lt1" bg2="dk2"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D4366-527D-4B20-A4A2-256835BB209B}"/>
              </a:ext>
            </a:extLst>
          </p:cNvPr>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3629206-A40E-4363-9A88-4A2AFCDFA1AC}"/>
              </a:ext>
            </a:extLst>
          </p:cNvPr>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14301015"/>
      </p:ext>
    </p:extLst>
  </p:cSld>
  <p:clrMap bg1="dk1" tx1="lt1" bg2="dk2" tx2="lt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Lst>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celebrity-photos.com/"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aahpm.org/positions/p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dyingwithdignity.ca/get_the_facts_assisted_dying_law_in_Canad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222" name="Rectangle 72">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3" name="Rectangle 74">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9C456-AB4C-4D10-AF3C-CF45B01C351D}"/>
              </a:ext>
            </a:extLst>
          </p:cNvPr>
          <p:cNvSpPr>
            <a:spLocks noGrp="1"/>
          </p:cNvSpPr>
          <p:nvPr>
            <p:ph type="ctrTitle"/>
          </p:nvPr>
        </p:nvSpPr>
        <p:spPr>
          <a:xfrm>
            <a:off x="913794" y="643467"/>
            <a:ext cx="9600217" cy="3585834"/>
          </a:xfrm>
        </p:spPr>
        <p:txBody>
          <a:bodyPr>
            <a:normAutofit/>
          </a:bodyPr>
          <a:lstStyle/>
          <a:p>
            <a:pPr algn="l">
              <a:defRPr/>
            </a:pPr>
            <a:r>
              <a:rPr lang="en-US" sz="7200" dirty="0"/>
              <a:t>Ethics at the end of life</a:t>
            </a:r>
          </a:p>
        </p:txBody>
      </p:sp>
      <p:sp>
        <p:nvSpPr>
          <p:cNvPr id="3" name="Subtitle 2">
            <a:extLst>
              <a:ext uri="{FF2B5EF4-FFF2-40B4-BE49-F238E27FC236}">
                <a16:creationId xmlns:a16="http://schemas.microsoft.com/office/drawing/2014/main" id="{71A8BCC4-8840-4463-B547-C5CC4DDD911D}"/>
              </a:ext>
            </a:extLst>
          </p:cNvPr>
          <p:cNvSpPr>
            <a:spLocks noGrp="1"/>
          </p:cNvSpPr>
          <p:nvPr>
            <p:ph type="subTitle" idx="1"/>
          </p:nvPr>
        </p:nvSpPr>
        <p:spPr>
          <a:xfrm>
            <a:off x="913794" y="4824700"/>
            <a:ext cx="10897206" cy="1424165"/>
          </a:xfrm>
        </p:spPr>
        <p:txBody>
          <a:bodyPr>
            <a:normAutofit fontScale="92500"/>
          </a:bodyPr>
          <a:lstStyle/>
          <a:p>
            <a:pPr algn="l"/>
            <a:r>
              <a:rPr lang="en-US" sz="4400" dirty="0"/>
              <a:t>The Rise of Physician Assisted Suicide (PAS)</a:t>
            </a:r>
          </a:p>
        </p:txBody>
      </p:sp>
      <p:sp>
        <p:nvSpPr>
          <p:cNvPr id="9220" name="Slide Number Placeholder 3">
            <a:extLst>
              <a:ext uri="{FF2B5EF4-FFF2-40B4-BE49-F238E27FC236}">
                <a16:creationId xmlns:a16="http://schemas.microsoft.com/office/drawing/2014/main" id="{1C2DFF13-E87C-439F-8225-DFD42846BC0C}"/>
              </a:ext>
            </a:extLst>
          </p:cNvPr>
          <p:cNvSpPr>
            <a:spLocks noGrp="1"/>
          </p:cNvSpPr>
          <p:nvPr>
            <p:ph type="sldNum" sz="quarter" idx="12"/>
          </p:nvPr>
        </p:nvSpPr>
        <p:spPr bwMode="auto">
          <a:xfrm>
            <a:off x="10668000" y="5930667"/>
            <a:ext cx="963803" cy="6363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nSpc>
                <a:spcPct val="90000"/>
              </a:lnSpc>
              <a:spcAft>
                <a:spcPts val="600"/>
              </a:spcAft>
              <a:buClrTx/>
              <a:buSzTx/>
              <a:buNone/>
            </a:pPr>
            <a:fld id="{94EF1CA9-5A55-4AC4-805D-95D607044A1B}" type="slidenum">
              <a:rPr lang="en-US" altLang="en-US" sz="2400"/>
              <a:pPr>
                <a:lnSpc>
                  <a:spcPct val="90000"/>
                </a:lnSpc>
                <a:spcAft>
                  <a:spcPts val="600"/>
                </a:spcAft>
                <a:buClrTx/>
                <a:buSzTx/>
                <a:buNone/>
              </a:pPr>
              <a:t>1</a:t>
            </a:fld>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378D24F-46CD-8DF1-AADD-94BAFC566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 y="0"/>
            <a:ext cx="4519297" cy="6853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250E42-FC67-4FF7-BC6B-044D739819AD}"/>
              </a:ext>
            </a:extLst>
          </p:cNvPr>
          <p:cNvSpPr>
            <a:spLocks noGrp="1"/>
          </p:cNvSpPr>
          <p:nvPr>
            <p:ph type="title"/>
          </p:nvPr>
        </p:nvSpPr>
        <p:spPr>
          <a:xfrm>
            <a:off x="5046140" y="213660"/>
            <a:ext cx="6340084" cy="1326321"/>
          </a:xfrm>
        </p:spPr>
        <p:txBody>
          <a:bodyPr>
            <a:normAutofit/>
          </a:bodyPr>
          <a:lstStyle/>
          <a:p>
            <a:pPr>
              <a:defRPr/>
            </a:pPr>
            <a:r>
              <a:rPr lang="en-US" dirty="0"/>
              <a:t>Jack Kevorkian</a:t>
            </a:r>
          </a:p>
        </p:txBody>
      </p:sp>
      <p:sp>
        <p:nvSpPr>
          <p:cNvPr id="4" name="Content Placeholder 3">
            <a:extLst>
              <a:ext uri="{FF2B5EF4-FFF2-40B4-BE49-F238E27FC236}">
                <a16:creationId xmlns:a16="http://schemas.microsoft.com/office/drawing/2014/main" id="{366EBFDA-039C-424C-B0DD-A9F0CAFC3EFB}"/>
              </a:ext>
            </a:extLst>
          </p:cNvPr>
          <p:cNvSpPr>
            <a:spLocks noGrp="1"/>
          </p:cNvSpPr>
          <p:nvPr>
            <p:ph idx="1"/>
          </p:nvPr>
        </p:nvSpPr>
        <p:spPr>
          <a:xfrm>
            <a:off x="5029221" y="1371600"/>
            <a:ext cx="6238335" cy="4419600"/>
          </a:xfrm>
        </p:spPr>
        <p:txBody>
          <a:bodyPr>
            <a:normAutofit lnSpcReduction="10000"/>
          </a:bodyPr>
          <a:lstStyle/>
          <a:p>
            <a:r>
              <a:rPr lang="en-US" sz="2800" dirty="0"/>
              <a:t>Pathologist and Euthanasia proponent  (1928-2011)</a:t>
            </a:r>
          </a:p>
          <a:p>
            <a:r>
              <a:rPr lang="en-US" sz="2800" dirty="0"/>
              <a:t>Assisted in the deaths of 130 terminally ill patients, beginning in 1990</a:t>
            </a:r>
          </a:p>
          <a:p>
            <a:r>
              <a:rPr lang="en-US" sz="2800" dirty="0"/>
              <a:t>Spent 8 years in prison</a:t>
            </a:r>
          </a:p>
          <a:p>
            <a:r>
              <a:rPr lang="en-US" sz="2800" dirty="0"/>
              <a:t>Famous Death Machine “</a:t>
            </a:r>
            <a:r>
              <a:rPr lang="en-US" sz="2800" dirty="0" err="1"/>
              <a:t>Thanatron</a:t>
            </a:r>
            <a:r>
              <a:rPr lang="en-US" sz="2800" dirty="0"/>
              <a:t>”</a:t>
            </a:r>
          </a:p>
          <a:p>
            <a:pPr lvl="1"/>
            <a:endParaRPr lang="en-US" dirty="0"/>
          </a:p>
        </p:txBody>
      </p:sp>
      <p:cxnSp>
        <p:nvCxnSpPr>
          <p:cNvPr id="136" name="Straight Connector 135">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24579" name="Slide Number Placeholder 2">
            <a:extLst>
              <a:ext uri="{FF2B5EF4-FFF2-40B4-BE49-F238E27FC236}">
                <a16:creationId xmlns:a16="http://schemas.microsoft.com/office/drawing/2014/main" id="{0982BF8B-DA7D-4D9F-BFD6-185BB9526B17}"/>
              </a:ext>
            </a:extLst>
          </p:cNvPr>
          <p:cNvSpPr>
            <a:spLocks noGrp="1"/>
          </p:cNvSpPr>
          <p:nvPr>
            <p:ph type="sldNum" sz="quarter" idx="12"/>
          </p:nvPr>
        </p:nvSpPr>
        <p:spPr bwMode="auto">
          <a:xfrm>
            <a:off x="10514011" y="6309360"/>
            <a:ext cx="75354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nSpc>
                <a:spcPct val="90000"/>
              </a:lnSpc>
              <a:spcAft>
                <a:spcPts val="600"/>
              </a:spcAft>
              <a:buClrTx/>
              <a:buSzTx/>
              <a:buFontTx/>
              <a:buNone/>
            </a:pPr>
            <a:fld id="{34A49BD0-0EA8-4A19-ADEA-0309E8C02C94}" type="slidenum">
              <a:rPr lang="en-US" altLang="en-US" sz="2600"/>
              <a:pPr>
                <a:lnSpc>
                  <a:spcPct val="90000"/>
                </a:lnSpc>
                <a:spcAft>
                  <a:spcPts val="600"/>
                </a:spcAft>
                <a:buClrTx/>
                <a:buSzTx/>
                <a:buFontTx/>
                <a:buNone/>
              </a:pPr>
              <a:t>10</a:t>
            </a:fld>
            <a:endParaRPr lang="en-US" altLang="en-US" sz="1800" dirty="0"/>
          </a:p>
        </p:txBody>
      </p:sp>
      <p:sp>
        <p:nvSpPr>
          <p:cNvPr id="3" name="TextBox 2">
            <a:extLst>
              <a:ext uri="{FF2B5EF4-FFF2-40B4-BE49-F238E27FC236}">
                <a16:creationId xmlns:a16="http://schemas.microsoft.com/office/drawing/2014/main" id="{8550996E-9920-4D03-94A1-B1EBF20D493F}"/>
              </a:ext>
            </a:extLst>
          </p:cNvPr>
          <p:cNvSpPr txBox="1"/>
          <p:nvPr/>
        </p:nvSpPr>
        <p:spPr>
          <a:xfrm>
            <a:off x="21" y="6172201"/>
            <a:ext cx="4517312" cy="640079"/>
          </a:xfrm>
          <a:prstGeom prst="rect">
            <a:avLst/>
          </a:prstGeom>
          <a:solidFill>
            <a:srgbClr val="000000">
              <a:alpha val="50000"/>
            </a:srgbClr>
          </a:solidFill>
          <a:ln>
            <a:noFill/>
          </a:ln>
        </p:spPr>
        <p:txBody>
          <a:bodyPr wrap="square" rtlCol="0">
            <a:noAutofit/>
          </a:bodyPr>
          <a:lstStyle/>
          <a:p>
            <a:pPr algn="ctr">
              <a:spcAft>
                <a:spcPts val="600"/>
              </a:spcAft>
            </a:pPr>
            <a:r>
              <a:rPr lang="en-US" sz="1200" dirty="0" err="1">
                <a:solidFill>
                  <a:srgbClr val="FFFFFF"/>
                </a:solidFill>
              </a:rPr>
              <a:t>Kingkongphoto</a:t>
            </a:r>
            <a:r>
              <a:rPr lang="en-US" sz="1200" dirty="0">
                <a:solidFill>
                  <a:srgbClr val="FFFFFF"/>
                </a:solidFill>
              </a:rPr>
              <a:t> &amp; </a:t>
            </a:r>
            <a:r>
              <a:rPr lang="en-US" sz="1200" dirty="0">
                <a:solidFill>
                  <a:srgbClr val="FFFFFF"/>
                </a:solidFill>
                <a:hlinkClick r:id="rId5"/>
              </a:rPr>
              <a:t>www.celebrity-photos.com</a:t>
            </a:r>
            <a:r>
              <a:rPr lang="en-US" sz="1200" dirty="0">
                <a:solidFill>
                  <a:srgbClr val="FFFFFF"/>
                </a:solidFill>
              </a:rPr>
              <a:t>, Wash. D.C. Press Club, 1996, https://www.flickr.com/photos/kingkongphoto/5113180266/</a:t>
            </a:r>
          </a:p>
        </p:txBody>
      </p:sp>
      <p:sp>
        <p:nvSpPr>
          <p:cNvPr id="13" name="TextBox 12">
            <a:extLst>
              <a:ext uri="{FF2B5EF4-FFF2-40B4-BE49-F238E27FC236}">
                <a16:creationId xmlns:a16="http://schemas.microsoft.com/office/drawing/2014/main" id="{0EADB1D7-52E3-46C0-AD41-2C7EECDEE9F6}"/>
              </a:ext>
            </a:extLst>
          </p:cNvPr>
          <p:cNvSpPr txBox="1"/>
          <p:nvPr/>
        </p:nvSpPr>
        <p:spPr>
          <a:xfrm>
            <a:off x="5257800" y="5878017"/>
            <a:ext cx="6128424" cy="646331"/>
          </a:xfrm>
          <a:prstGeom prst="rect">
            <a:avLst/>
          </a:prstGeom>
          <a:noFill/>
        </p:spPr>
        <p:txBody>
          <a:bodyPr wrap="square">
            <a:spAutoFit/>
          </a:bodyPr>
          <a:lstStyle/>
          <a:p>
            <a:r>
              <a:rPr lang="en-US" dirty="0"/>
              <a:t>https://www.nytimes.com/2011/06/04/us/04kevorkian.html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1AA2-6F98-4DE7-B557-31FBC7F4BC93}"/>
              </a:ext>
            </a:extLst>
          </p:cNvPr>
          <p:cNvSpPr>
            <a:spLocks noGrp="1"/>
          </p:cNvSpPr>
          <p:nvPr>
            <p:ph type="title"/>
          </p:nvPr>
        </p:nvSpPr>
        <p:spPr>
          <a:xfrm>
            <a:off x="990601" y="16747"/>
            <a:ext cx="8988060" cy="1326321"/>
          </a:xfrm>
        </p:spPr>
        <p:txBody>
          <a:bodyPr>
            <a:normAutofit/>
          </a:bodyPr>
          <a:lstStyle/>
          <a:p>
            <a:pPr>
              <a:defRPr/>
            </a:pPr>
            <a:r>
              <a:rPr lang="en-US" sz="4000" dirty="0"/>
              <a:t>How “</a:t>
            </a:r>
            <a:r>
              <a:rPr lang="en-US" sz="4000" dirty="0" err="1"/>
              <a:t>thanatron</a:t>
            </a:r>
            <a:r>
              <a:rPr lang="en-US" sz="4000" dirty="0"/>
              <a:t>” Worked</a:t>
            </a:r>
          </a:p>
        </p:txBody>
      </p:sp>
      <p:sp>
        <p:nvSpPr>
          <p:cNvPr id="28675" name="Content Placeholder 2">
            <a:extLst>
              <a:ext uri="{FF2B5EF4-FFF2-40B4-BE49-F238E27FC236}">
                <a16:creationId xmlns:a16="http://schemas.microsoft.com/office/drawing/2014/main" id="{6C44D366-600F-4F10-B405-E3D3EA9FE445}"/>
              </a:ext>
            </a:extLst>
          </p:cNvPr>
          <p:cNvSpPr>
            <a:spLocks noGrp="1"/>
          </p:cNvSpPr>
          <p:nvPr>
            <p:ph idx="1"/>
          </p:nvPr>
        </p:nvSpPr>
        <p:spPr>
          <a:xfrm>
            <a:off x="533400" y="1093975"/>
            <a:ext cx="9677400" cy="5257800"/>
          </a:xfrm>
        </p:spPr>
        <p:txBody>
          <a:bodyPr>
            <a:normAutofit/>
          </a:bodyPr>
          <a:lstStyle/>
          <a:p>
            <a:r>
              <a:rPr lang="en-US" altLang="en-US" sz="3600" dirty="0"/>
              <a:t>Saline Solution</a:t>
            </a:r>
          </a:p>
          <a:p>
            <a:r>
              <a:rPr lang="en-US" altLang="en-US" sz="3600" dirty="0"/>
              <a:t>Sodium Thiopental </a:t>
            </a:r>
          </a:p>
          <a:p>
            <a:pPr lvl="1"/>
            <a:r>
              <a:rPr lang="en-US" altLang="en-US" sz="3200" dirty="0"/>
              <a:t>Puts one in a deep coma</a:t>
            </a:r>
          </a:p>
          <a:p>
            <a:r>
              <a:rPr lang="en-US" altLang="en-US" sz="3600" dirty="0"/>
              <a:t>Concentrated Potassium Chloride </a:t>
            </a:r>
          </a:p>
          <a:p>
            <a:pPr lvl="1"/>
            <a:r>
              <a:rPr lang="en-US" altLang="en-US" sz="3200" dirty="0"/>
              <a:t>Starts 60 Seconds Later</a:t>
            </a:r>
          </a:p>
          <a:p>
            <a:pPr lvl="1"/>
            <a:r>
              <a:rPr lang="en-US" altLang="en-US" sz="3200" dirty="0"/>
              <a:t>Paralyzes the heart and causes death</a:t>
            </a:r>
          </a:p>
          <a:p>
            <a:r>
              <a:rPr lang="en-US" altLang="en-US" sz="3400" dirty="0"/>
              <a:t>Death in about 4 Minutes</a:t>
            </a:r>
          </a:p>
        </p:txBody>
      </p:sp>
      <p:sp>
        <p:nvSpPr>
          <p:cNvPr id="28676" name="Slide Number Placeholder 3">
            <a:extLst>
              <a:ext uri="{FF2B5EF4-FFF2-40B4-BE49-F238E27FC236}">
                <a16:creationId xmlns:a16="http://schemas.microsoft.com/office/drawing/2014/main" id="{7146E400-8367-4DF1-8394-710F0F0BE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6A164D74-EE56-4189-AD6D-6E61223A9679}" type="slidenum">
              <a:rPr lang="en-US" altLang="en-US" sz="2400"/>
              <a:pPr>
                <a:buClrTx/>
                <a:buSzTx/>
                <a:buFontTx/>
                <a:buNone/>
              </a:pPr>
              <a:t>11</a:t>
            </a:fld>
            <a:endParaRPr lang="en-US" altLang="en-US" sz="1200" dirty="0"/>
          </a:p>
        </p:txBody>
      </p:sp>
      <p:sp>
        <p:nvSpPr>
          <p:cNvPr id="4" name="TextBox 3">
            <a:extLst>
              <a:ext uri="{FF2B5EF4-FFF2-40B4-BE49-F238E27FC236}">
                <a16:creationId xmlns:a16="http://schemas.microsoft.com/office/drawing/2014/main" id="{352E3944-BC34-012A-96C6-35102D5356E7}"/>
              </a:ext>
            </a:extLst>
          </p:cNvPr>
          <p:cNvSpPr txBox="1"/>
          <p:nvPr/>
        </p:nvSpPr>
        <p:spPr>
          <a:xfrm>
            <a:off x="3657600" y="6102681"/>
            <a:ext cx="6094324" cy="369332"/>
          </a:xfrm>
          <a:prstGeom prst="rect">
            <a:avLst/>
          </a:prstGeom>
          <a:noFill/>
        </p:spPr>
        <p:txBody>
          <a:bodyPr wrap="square">
            <a:spAutoFit/>
          </a:bodyPr>
          <a:lstStyle/>
          <a:p>
            <a:r>
              <a:rPr lang="en-US" dirty="0"/>
              <a:t>https://www.youtube.com/watch?v=Rk3ri1ADIsI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Slide Number Placeholder 4">
            <a:extLst>
              <a:ext uri="{FF2B5EF4-FFF2-40B4-BE49-F238E27FC236}">
                <a16:creationId xmlns:a16="http://schemas.microsoft.com/office/drawing/2014/main" id="{86BE8832-0AB3-4ED4-AB24-47A47DB824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C583F5B5-A702-4BF2-85C5-BAB8069F1E73}" type="slidenum">
              <a:rPr lang="en-US" altLang="en-US" sz="1200">
                <a:solidFill>
                  <a:srgbClr val="3F3F3F"/>
                </a:solidFill>
              </a:rPr>
              <a:pPr>
                <a:buClrTx/>
                <a:buSzTx/>
                <a:buFontTx/>
                <a:buNone/>
              </a:pPr>
              <a:t>12</a:t>
            </a:fld>
            <a:endParaRPr lang="en-US" altLang="en-US" sz="1200">
              <a:solidFill>
                <a:srgbClr val="3F3F3F"/>
              </a:solidFill>
            </a:endParaRPr>
          </a:p>
        </p:txBody>
      </p:sp>
      <p:sp>
        <p:nvSpPr>
          <p:cNvPr id="32770" name="Title 1">
            <a:extLst>
              <a:ext uri="{FF2B5EF4-FFF2-40B4-BE49-F238E27FC236}">
                <a16:creationId xmlns:a16="http://schemas.microsoft.com/office/drawing/2014/main" id="{7D9D976A-3DB7-44F4-B04E-906B6B93C43E}"/>
              </a:ext>
            </a:extLst>
          </p:cNvPr>
          <p:cNvSpPr>
            <a:spLocks noGrp="1"/>
          </p:cNvSpPr>
          <p:nvPr>
            <p:ph type="title" idx="4294967295"/>
          </p:nvPr>
        </p:nvSpPr>
        <p:spPr>
          <a:xfrm>
            <a:off x="0" y="152400"/>
            <a:ext cx="8229600" cy="1250950"/>
          </a:xfrm>
        </p:spPr>
        <p:txBody>
          <a:bodyPr/>
          <a:lstStyle/>
          <a:p>
            <a:pPr eaLnBrk="1" hangingPunct="1">
              <a:defRPr/>
            </a:pPr>
            <a:r>
              <a:rPr lang="en-US" dirty="0"/>
              <a:t>Physician Assisted Suicide</a:t>
            </a:r>
          </a:p>
        </p:txBody>
      </p:sp>
      <p:sp>
        <p:nvSpPr>
          <p:cNvPr id="26628" name="TextBox 4">
            <a:extLst>
              <a:ext uri="{FF2B5EF4-FFF2-40B4-BE49-F238E27FC236}">
                <a16:creationId xmlns:a16="http://schemas.microsoft.com/office/drawing/2014/main" id="{274EB09E-2A2A-4FAE-B220-A96A4930E25C}"/>
              </a:ext>
            </a:extLst>
          </p:cNvPr>
          <p:cNvSpPr txBox="1">
            <a:spLocks noChangeArrowheads="1"/>
          </p:cNvSpPr>
          <p:nvPr/>
        </p:nvSpPr>
        <p:spPr bwMode="auto">
          <a:xfrm>
            <a:off x="2286000" y="6065837"/>
            <a:ext cx="7893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800" dirty="0">
                <a:latin typeface="Arial" panose="020B0604020202020204" pitchFamily="34" charset="0"/>
              </a:rPr>
              <a:t>Image Source: </a:t>
            </a:r>
            <a:r>
              <a:rPr lang="en-US" altLang="en-US" sz="1400" dirty="0">
                <a:latin typeface="Arial" panose="020B0604020202020204" pitchFamily="34" charset="0"/>
              </a:rPr>
              <a:t>https://static01.nyt.com/images/2011/06/04/us/jpKEVORKIAN1-obit/jpKEVORKIAN1-obit-jumbo.jpg?quality=90&amp;auto=webp</a:t>
            </a: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FBA01531-A709-451A-A39F-46001ED1D822}"/>
              </a:ext>
            </a:extLst>
          </p:cNvPr>
          <p:cNvSpPr txBox="1"/>
          <p:nvPr/>
        </p:nvSpPr>
        <p:spPr>
          <a:xfrm>
            <a:off x="8305800" y="1905000"/>
            <a:ext cx="3352800" cy="1938992"/>
          </a:xfrm>
          <a:prstGeom prst="rect">
            <a:avLst/>
          </a:prstGeom>
          <a:noFill/>
        </p:spPr>
        <p:txBody>
          <a:bodyPr wrap="square" rtlCol="0">
            <a:spAutoFit/>
          </a:bodyPr>
          <a:lstStyle/>
          <a:p>
            <a:r>
              <a:rPr lang="en-US" sz="2400" dirty="0"/>
              <a:t>“Suicide Machine”</a:t>
            </a:r>
          </a:p>
          <a:p>
            <a:endParaRPr lang="en-US" sz="2400" dirty="0"/>
          </a:p>
          <a:p>
            <a:r>
              <a:rPr lang="en-US" sz="2400" dirty="0"/>
              <a:t>“</a:t>
            </a:r>
            <a:r>
              <a:rPr lang="en-US" sz="2400" dirty="0" err="1"/>
              <a:t>Thanatron</a:t>
            </a:r>
            <a:r>
              <a:rPr lang="en-US" sz="2400" dirty="0"/>
              <a:t>” Machine</a:t>
            </a:r>
          </a:p>
          <a:p>
            <a:endParaRPr lang="en-US" sz="2400" dirty="0"/>
          </a:p>
          <a:p>
            <a:r>
              <a:rPr lang="en-US" sz="2400" dirty="0"/>
              <a:t>“</a:t>
            </a:r>
            <a:r>
              <a:rPr lang="en-US" sz="2400" dirty="0" err="1"/>
              <a:t>Mercitron</a:t>
            </a:r>
            <a:r>
              <a:rPr lang="en-US" sz="2400" dirty="0"/>
              <a:t>” Machine</a:t>
            </a:r>
            <a:endParaRPr lang="en-US" dirty="0"/>
          </a:p>
        </p:txBody>
      </p:sp>
      <p:pic>
        <p:nvPicPr>
          <p:cNvPr id="3" name="Picture 2">
            <a:extLst>
              <a:ext uri="{FF2B5EF4-FFF2-40B4-BE49-F238E27FC236}">
                <a16:creationId xmlns:a16="http://schemas.microsoft.com/office/drawing/2014/main" id="{DC1607F7-3FCC-4B5E-A37E-4958B33D477B}"/>
              </a:ext>
            </a:extLst>
          </p:cNvPr>
          <p:cNvPicPr>
            <a:picLocks noChangeAspect="1"/>
          </p:cNvPicPr>
          <p:nvPr/>
        </p:nvPicPr>
        <p:blipFill>
          <a:blip r:embed="rId3"/>
          <a:stretch>
            <a:fillRect/>
          </a:stretch>
        </p:blipFill>
        <p:spPr>
          <a:xfrm>
            <a:off x="1291956" y="1249557"/>
            <a:ext cx="6560088" cy="46061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C5D1-35BC-4955-B968-5DD0F04F9A88}"/>
              </a:ext>
            </a:extLst>
          </p:cNvPr>
          <p:cNvSpPr>
            <a:spLocks noGrp="1"/>
          </p:cNvSpPr>
          <p:nvPr>
            <p:ph type="title"/>
          </p:nvPr>
        </p:nvSpPr>
        <p:spPr>
          <a:xfrm>
            <a:off x="999724" y="223258"/>
            <a:ext cx="10353761" cy="1326321"/>
          </a:xfrm>
        </p:spPr>
        <p:txBody>
          <a:bodyPr/>
          <a:lstStyle/>
          <a:p>
            <a:pPr>
              <a:defRPr/>
            </a:pPr>
            <a:r>
              <a:rPr lang="en-US" dirty="0"/>
              <a:t>Dr. Kevorkian</a:t>
            </a:r>
          </a:p>
        </p:txBody>
      </p:sp>
      <p:sp>
        <p:nvSpPr>
          <p:cNvPr id="30723" name="Content Placeholder 2">
            <a:extLst>
              <a:ext uri="{FF2B5EF4-FFF2-40B4-BE49-F238E27FC236}">
                <a16:creationId xmlns:a16="http://schemas.microsoft.com/office/drawing/2014/main" id="{103C0231-6651-4369-A160-F0231C6E3E1E}"/>
              </a:ext>
            </a:extLst>
          </p:cNvPr>
          <p:cNvSpPr>
            <a:spLocks noGrp="1"/>
          </p:cNvSpPr>
          <p:nvPr>
            <p:ph idx="1"/>
          </p:nvPr>
        </p:nvSpPr>
        <p:spPr>
          <a:xfrm>
            <a:off x="1219200" y="6139774"/>
            <a:ext cx="10124557" cy="685800"/>
          </a:xfrm>
        </p:spPr>
        <p:txBody>
          <a:bodyPr/>
          <a:lstStyle/>
          <a:p>
            <a:pPr marL="117475" indent="0">
              <a:buNone/>
            </a:pPr>
            <a:r>
              <a:rPr lang="en-US" altLang="en-US" dirty="0"/>
              <a:t>http://www.youtube.com/watch?v=OJsbefxfVsg</a:t>
            </a:r>
          </a:p>
        </p:txBody>
      </p:sp>
      <p:sp>
        <p:nvSpPr>
          <p:cNvPr id="30724" name="Slide Number Placeholder 3">
            <a:extLst>
              <a:ext uri="{FF2B5EF4-FFF2-40B4-BE49-F238E27FC236}">
                <a16:creationId xmlns:a16="http://schemas.microsoft.com/office/drawing/2014/main" id="{794EEB3D-106E-407B-8505-2E5C1E280B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9DE894-998C-488D-84A0-66E9A96C2FDF}" type="slidenum">
              <a:rPr kumimoji="0" lang="en-US" altLang="en-US" sz="1200" b="0" i="0" u="none" strike="noStrike" kern="1200" cap="none" spc="0" normalizeH="0" baseline="0" noProof="0">
                <a:ln>
                  <a:noFill/>
                </a:ln>
                <a:solidFill>
                  <a:srgbClr val="3F3F3F"/>
                </a:solidFill>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3F3F3F"/>
              </a:solidFill>
              <a:effectLst/>
              <a:uLnTx/>
              <a:uFillTx/>
              <a:latin typeface="Corbel" panose="020B0503020204020204" pitchFamily="34" charset="0"/>
              <a:ea typeface="+mn-ea"/>
              <a:cs typeface="+mn-cs"/>
            </a:endParaRPr>
          </a:p>
        </p:txBody>
      </p:sp>
      <p:pic>
        <p:nvPicPr>
          <p:cNvPr id="30725" name="Picture 2">
            <a:extLst>
              <a:ext uri="{FF2B5EF4-FFF2-40B4-BE49-F238E27FC236}">
                <a16:creationId xmlns:a16="http://schemas.microsoft.com/office/drawing/2014/main" id="{EC387974-45AF-46F0-B714-96C49ED07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68088"/>
            <a:ext cx="7277100" cy="445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6F0D-339A-43D6-AD5D-03CE7EFD198A}"/>
              </a:ext>
            </a:extLst>
          </p:cNvPr>
          <p:cNvSpPr>
            <a:spLocks noGrp="1"/>
          </p:cNvSpPr>
          <p:nvPr>
            <p:ph type="title"/>
          </p:nvPr>
        </p:nvSpPr>
        <p:spPr>
          <a:xfrm>
            <a:off x="919119" y="254548"/>
            <a:ext cx="10353761" cy="1326321"/>
          </a:xfrm>
        </p:spPr>
        <p:txBody>
          <a:bodyPr vert="horz" lIns="91440" tIns="45720" rIns="91440" bIns="45720" rtlCol="0" anchor="ctr">
            <a:normAutofit fontScale="90000"/>
          </a:bodyPr>
          <a:lstStyle/>
          <a:p>
            <a:r>
              <a:rPr lang="en-US" dirty="0"/>
              <a:t>Switzerland Approves Suicide Capsule </a:t>
            </a:r>
            <a:r>
              <a:rPr lang="en-US" dirty="0">
                <a:solidFill>
                  <a:srgbClr val="FFFF00"/>
                </a:solidFill>
              </a:rPr>
              <a:t>“SARCO Suicide Pod” </a:t>
            </a:r>
            <a:r>
              <a:rPr lang="en-US" dirty="0"/>
              <a:t>Dec. 6, 2021</a:t>
            </a:r>
          </a:p>
        </p:txBody>
      </p:sp>
      <p:sp>
        <p:nvSpPr>
          <p:cNvPr id="5" name="TextBox 4">
            <a:extLst>
              <a:ext uri="{FF2B5EF4-FFF2-40B4-BE49-F238E27FC236}">
                <a16:creationId xmlns:a16="http://schemas.microsoft.com/office/drawing/2014/main" id="{07C0C7AB-2D82-44E3-83FD-5EAED816DDBB}"/>
              </a:ext>
            </a:extLst>
          </p:cNvPr>
          <p:cNvSpPr txBox="1"/>
          <p:nvPr/>
        </p:nvSpPr>
        <p:spPr>
          <a:xfrm>
            <a:off x="913795" y="2096064"/>
            <a:ext cx="5016860" cy="3695136"/>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endParaRPr>
          </a:p>
        </p:txBody>
      </p:sp>
      <p:sp>
        <p:nvSpPr>
          <p:cNvPr id="3" name="Slide Number Placeholder 2">
            <a:extLst>
              <a:ext uri="{FF2B5EF4-FFF2-40B4-BE49-F238E27FC236}">
                <a16:creationId xmlns:a16="http://schemas.microsoft.com/office/drawing/2014/main" id="{532A90B4-060D-4CB2-B884-7F43CB972029}"/>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pic>
        <p:nvPicPr>
          <p:cNvPr id="7" name="Picture 6" descr="A pair of sunglasses&#10;&#10;Description automatically generated with medium confidence">
            <a:extLst>
              <a:ext uri="{FF2B5EF4-FFF2-40B4-BE49-F238E27FC236}">
                <a16:creationId xmlns:a16="http://schemas.microsoft.com/office/drawing/2014/main" id="{732BD467-9B43-4962-9037-B4312EA31C08}"/>
              </a:ext>
            </a:extLst>
          </p:cNvPr>
          <p:cNvPicPr>
            <a:picLocks noChangeAspect="1"/>
          </p:cNvPicPr>
          <p:nvPr/>
        </p:nvPicPr>
        <p:blipFill>
          <a:blip r:embed="rId4"/>
          <a:stretch>
            <a:fillRect/>
          </a:stretch>
        </p:blipFill>
        <p:spPr>
          <a:xfrm>
            <a:off x="6553200" y="1935921"/>
            <a:ext cx="5485942" cy="3099556"/>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8" name="TextBox 7">
            <a:extLst>
              <a:ext uri="{FF2B5EF4-FFF2-40B4-BE49-F238E27FC236}">
                <a16:creationId xmlns:a16="http://schemas.microsoft.com/office/drawing/2014/main" id="{D6BDE54A-F0C9-4812-97AF-10010974D401}"/>
              </a:ext>
            </a:extLst>
          </p:cNvPr>
          <p:cNvSpPr txBox="1"/>
          <p:nvPr/>
        </p:nvSpPr>
        <p:spPr>
          <a:xfrm>
            <a:off x="1956892" y="6057781"/>
            <a:ext cx="8278213"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https://thehill.com/changing-america/well-being/584513-assisted-suicide-pod-approved-in-switzerland?utm_source=join1440&amp;utm_medium=email&amp;utm_placement=newsletter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aphicFrame>
        <p:nvGraphicFramePr>
          <p:cNvPr id="10" name="Diagram 9">
            <a:extLst>
              <a:ext uri="{FF2B5EF4-FFF2-40B4-BE49-F238E27FC236}">
                <a16:creationId xmlns:a16="http://schemas.microsoft.com/office/drawing/2014/main" id="{895AB69B-73AA-4D87-AF6B-EC0F9A7D6576}"/>
              </a:ext>
            </a:extLst>
          </p:cNvPr>
          <p:cNvGraphicFramePr/>
          <p:nvPr/>
        </p:nvGraphicFramePr>
        <p:xfrm>
          <a:off x="304800" y="1447800"/>
          <a:ext cx="6172200" cy="41866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882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4183-ACDD-44CE-9052-23C893B2C3BD}"/>
              </a:ext>
            </a:extLst>
          </p:cNvPr>
          <p:cNvSpPr>
            <a:spLocks noGrp="1"/>
          </p:cNvSpPr>
          <p:nvPr>
            <p:ph type="title"/>
          </p:nvPr>
        </p:nvSpPr>
        <p:spPr>
          <a:xfrm>
            <a:off x="2486028" y="1289888"/>
            <a:ext cx="4391023" cy="4278224"/>
          </a:xfrm>
        </p:spPr>
        <p:txBody>
          <a:bodyPr vert="horz" lIns="91440" tIns="45720" rIns="91440" bIns="45720" rtlCol="0" anchor="ctr">
            <a:normAutofit/>
          </a:bodyPr>
          <a:lstStyle/>
          <a:p>
            <a:pPr algn="r" defTabSz="914400">
              <a:defRPr/>
            </a:pPr>
            <a:r>
              <a:rPr lang="en-US" sz="4700" dirty="0"/>
              <a:t>Legal Issues</a:t>
            </a:r>
          </a:p>
        </p:txBody>
      </p:sp>
      <p:sp>
        <p:nvSpPr>
          <p:cNvPr id="5" name="Text Placeholder 4">
            <a:extLst>
              <a:ext uri="{FF2B5EF4-FFF2-40B4-BE49-F238E27FC236}">
                <a16:creationId xmlns:a16="http://schemas.microsoft.com/office/drawing/2014/main" id="{311880FE-BCC1-4E0C-A6DF-EE68DB94E9F4}"/>
              </a:ext>
            </a:extLst>
          </p:cNvPr>
          <p:cNvSpPr>
            <a:spLocks noGrp="1"/>
          </p:cNvSpPr>
          <p:nvPr>
            <p:ph type="body" idx="1"/>
          </p:nvPr>
        </p:nvSpPr>
        <p:spPr>
          <a:xfrm>
            <a:off x="7462666" y="1289890"/>
            <a:ext cx="2242419" cy="4278223"/>
          </a:xfrm>
        </p:spPr>
        <p:txBody>
          <a:bodyPr vert="horz" lIns="91440" tIns="45720" rIns="91440" bIns="45720" rtlCol="0" anchor="ctr">
            <a:normAutofit/>
          </a:bodyPr>
          <a:lstStyle/>
          <a:p>
            <a:pPr algn="l" defTabSz="914400">
              <a:spcBef>
                <a:spcPts val="1000"/>
              </a:spcBef>
            </a:pPr>
            <a:endParaRPr lang="en-US" sz="2400">
              <a:solidFill>
                <a:schemeClr val="tx1"/>
              </a:solidFill>
            </a:endParaRPr>
          </a:p>
        </p:txBody>
      </p:sp>
      <p:sp>
        <p:nvSpPr>
          <p:cNvPr id="59396" name="Slide Number Placeholder 3">
            <a:extLst>
              <a:ext uri="{FF2B5EF4-FFF2-40B4-BE49-F238E27FC236}">
                <a16:creationId xmlns:a16="http://schemas.microsoft.com/office/drawing/2014/main" id="{97997C71-D10B-4FA7-8807-C40EEDFE9EB5}"/>
              </a:ext>
            </a:extLst>
          </p:cNvPr>
          <p:cNvSpPr>
            <a:spLocks noGrp="1"/>
          </p:cNvSpPr>
          <p:nvPr>
            <p:ph type="sldNum" sz="quarter" idx="12"/>
          </p:nvPr>
        </p:nvSpPr>
        <p:spPr bwMode="auto">
          <a:xfrm>
            <a:off x="10210800" y="5791200"/>
            <a:ext cx="801291" cy="5334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457200" eaLnBrk="1" hangingPunct="1">
              <a:spcAft>
                <a:spcPts val="600"/>
              </a:spcAft>
              <a:buClrTx/>
              <a:buSzTx/>
              <a:buNone/>
            </a:pPr>
            <a:fld id="{A82B3370-203C-4D93-9C28-C7F6CEC4FDE2}" type="slidenum">
              <a:rPr lang="en-US" altLang="en-US" sz="2600" dirty="0">
                <a:latin typeface="+mn-lt"/>
                <a:cs typeface="+mn-cs"/>
              </a:rPr>
              <a:pPr defTabSz="457200" eaLnBrk="1" hangingPunct="1">
                <a:spcAft>
                  <a:spcPts val="600"/>
                </a:spcAft>
                <a:buClrTx/>
                <a:buSzTx/>
                <a:buNone/>
              </a:pPr>
              <a:t>15</a:t>
            </a:fld>
            <a:endParaRPr lang="en-US" altLang="en-US" sz="1000" dirty="0">
              <a:latin typeface="+mn-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E726-5FAD-3E7A-BB2A-E7FA33A38AC1}"/>
              </a:ext>
            </a:extLst>
          </p:cNvPr>
          <p:cNvSpPr>
            <a:spLocks noGrp="1"/>
          </p:cNvSpPr>
          <p:nvPr>
            <p:ph type="title"/>
          </p:nvPr>
        </p:nvSpPr>
        <p:spPr>
          <a:xfrm>
            <a:off x="924443" y="350079"/>
            <a:ext cx="10353761" cy="1326321"/>
          </a:xfrm>
        </p:spPr>
        <p:txBody>
          <a:bodyPr/>
          <a:lstStyle/>
          <a:p>
            <a:r>
              <a:rPr lang="en-US" dirty="0"/>
              <a:t>Euthanasia</a:t>
            </a:r>
          </a:p>
        </p:txBody>
      </p:sp>
      <p:sp>
        <p:nvSpPr>
          <p:cNvPr id="3" name="Content Placeholder 2">
            <a:extLst>
              <a:ext uri="{FF2B5EF4-FFF2-40B4-BE49-F238E27FC236}">
                <a16:creationId xmlns:a16="http://schemas.microsoft.com/office/drawing/2014/main" id="{C9033685-DD92-B86E-3C33-0D0FB88250C2}"/>
              </a:ext>
            </a:extLst>
          </p:cNvPr>
          <p:cNvSpPr>
            <a:spLocks noGrp="1"/>
          </p:cNvSpPr>
          <p:nvPr>
            <p:ph idx="1"/>
          </p:nvPr>
        </p:nvSpPr>
        <p:spPr>
          <a:xfrm>
            <a:off x="762000" y="1447800"/>
            <a:ext cx="10505557" cy="4343400"/>
          </a:xfrm>
        </p:spPr>
        <p:txBody>
          <a:bodyPr>
            <a:normAutofit/>
          </a:bodyPr>
          <a:lstStyle/>
          <a:p>
            <a:r>
              <a:rPr lang="en-US" sz="2800" dirty="0"/>
              <a:t>Not Legal in the United States</a:t>
            </a:r>
          </a:p>
          <a:p>
            <a:r>
              <a:rPr lang="en-US" sz="2800" dirty="0"/>
              <a:t>Legal in Belgium, Canada, Luxemburg, Netherlands, New Zealand, Spain</a:t>
            </a:r>
          </a:p>
          <a:p>
            <a:r>
              <a:rPr lang="en-US" sz="2800" dirty="0"/>
              <a:t>Australian states default to PAS, but patients petition government for IV administration</a:t>
            </a:r>
          </a:p>
          <a:p>
            <a:r>
              <a:rPr lang="en-US" sz="2800" dirty="0"/>
              <a:t>Switzerland permits IV administration, but requires the patient open the valve</a:t>
            </a:r>
          </a:p>
        </p:txBody>
      </p:sp>
      <p:sp>
        <p:nvSpPr>
          <p:cNvPr id="4" name="Slide Number Placeholder 3">
            <a:extLst>
              <a:ext uri="{FF2B5EF4-FFF2-40B4-BE49-F238E27FC236}">
                <a16:creationId xmlns:a16="http://schemas.microsoft.com/office/drawing/2014/main" id="{9685BB93-6940-8007-7FA4-05D0E417F1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2400" b="0" i="0" u="none" strike="noStrike" kern="1200" cap="none" spc="0" normalizeH="0" baseline="0" noProof="0" smtClean="0">
                <a:ln>
                  <a:noFill/>
                </a:ln>
                <a:solidFill>
                  <a:schemeClr val="tx1"/>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chemeClr val="tx1"/>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800E4204-3926-6FC8-804C-4F1F62A5BCEF}"/>
              </a:ext>
            </a:extLst>
          </p:cNvPr>
          <p:cNvSpPr txBox="1"/>
          <p:nvPr/>
        </p:nvSpPr>
        <p:spPr>
          <a:xfrm>
            <a:off x="762000" y="5791200"/>
            <a:ext cx="98282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Battin</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Maragaret</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Thaddeus Pope, Lonny Shavelson. “Medical Aid in Dying: Ethical and Legal Issue.”  </a:t>
            </a:r>
            <a:r>
              <a:rPr kumimoji="0" lang="en-US" sz="1800" b="0" i="1" u="none" strike="noStrike" kern="1200" cap="none" spc="0" normalizeH="0" baseline="0" noProof="0" dirty="0" err="1">
                <a:ln>
                  <a:noFill/>
                </a:ln>
                <a:solidFill>
                  <a:prstClr val="white"/>
                </a:solidFill>
                <a:effectLst/>
                <a:uLnTx/>
                <a:uFillTx/>
                <a:latin typeface="Rockwell" panose="02060603020205020403"/>
                <a:ea typeface="+mn-ea"/>
                <a:cs typeface="+mn-cs"/>
              </a:rPr>
              <a:t>Uptodate</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July 2023.</a:t>
            </a:r>
          </a:p>
        </p:txBody>
      </p:sp>
    </p:spTree>
    <p:extLst>
      <p:ext uri="{BB962C8B-B14F-4D97-AF65-F5344CB8AC3E}">
        <p14:creationId xmlns:p14="http://schemas.microsoft.com/office/powerpoint/2010/main" val="146177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CA11-98A4-4929-84C2-726DEFA309F5}"/>
              </a:ext>
            </a:extLst>
          </p:cNvPr>
          <p:cNvSpPr>
            <a:spLocks noGrp="1"/>
          </p:cNvSpPr>
          <p:nvPr>
            <p:ph type="title"/>
          </p:nvPr>
        </p:nvSpPr>
        <p:spPr>
          <a:xfrm>
            <a:off x="923838" y="334204"/>
            <a:ext cx="10353761" cy="1326321"/>
          </a:xfrm>
        </p:spPr>
        <p:txBody>
          <a:bodyPr>
            <a:normAutofit/>
          </a:bodyPr>
          <a:lstStyle/>
          <a:p>
            <a:pPr>
              <a:defRPr/>
            </a:pPr>
            <a:r>
              <a:rPr lang="en-US" sz="4000" dirty="0"/>
              <a:t>U.S. Supreme Court</a:t>
            </a:r>
          </a:p>
        </p:txBody>
      </p:sp>
      <p:sp>
        <p:nvSpPr>
          <p:cNvPr id="64515" name="Content Placeholder 2">
            <a:extLst>
              <a:ext uri="{FF2B5EF4-FFF2-40B4-BE49-F238E27FC236}">
                <a16:creationId xmlns:a16="http://schemas.microsoft.com/office/drawing/2014/main" id="{4D14A96E-14F2-4FCC-9BA1-B3611CEA07C9}"/>
              </a:ext>
            </a:extLst>
          </p:cNvPr>
          <p:cNvSpPr>
            <a:spLocks noGrp="1"/>
          </p:cNvSpPr>
          <p:nvPr>
            <p:ph idx="1"/>
          </p:nvPr>
        </p:nvSpPr>
        <p:spPr>
          <a:xfrm>
            <a:off x="533400" y="1447801"/>
            <a:ext cx="11049000" cy="4876800"/>
          </a:xfrm>
        </p:spPr>
        <p:txBody>
          <a:bodyPr>
            <a:normAutofit lnSpcReduction="10000"/>
          </a:bodyPr>
          <a:lstStyle/>
          <a:p>
            <a:r>
              <a:rPr lang="en-US" altLang="en-US" sz="3200" dirty="0"/>
              <a:t>Is there a constitutional right to suicide or death with dignity?</a:t>
            </a:r>
          </a:p>
          <a:p>
            <a:r>
              <a:rPr lang="en-US" altLang="en-US" sz="3200" b="1" i="1" dirty="0"/>
              <a:t>Washington v. </a:t>
            </a:r>
            <a:r>
              <a:rPr lang="en-US" altLang="en-US" sz="3200" b="1" i="1" dirty="0" err="1"/>
              <a:t>Gluksberg</a:t>
            </a:r>
            <a:r>
              <a:rPr lang="en-US" altLang="en-US" sz="3200" b="1" i="1" dirty="0"/>
              <a:t> </a:t>
            </a:r>
            <a:r>
              <a:rPr lang="en-US" altLang="en-US" sz="3200" b="1" dirty="0"/>
              <a:t>(1997)</a:t>
            </a:r>
          </a:p>
          <a:p>
            <a:pPr lvl="1"/>
            <a:r>
              <a:rPr lang="en-US" altLang="en-US" sz="2800" dirty="0"/>
              <a:t>Does Washington’s prohibition against “causing” or “aiding” a suicide offend the Fourteenth Amendment?  Court says NO!</a:t>
            </a:r>
          </a:p>
          <a:p>
            <a:r>
              <a:rPr lang="en-US" altLang="en-US" sz="3200" dirty="0"/>
              <a:t>The decision to commit suicide with the assistance of another has never enjoyed legal protection.</a:t>
            </a:r>
          </a:p>
          <a:p>
            <a:pPr lvl="1"/>
            <a:r>
              <a:rPr lang="en-US" altLang="en-US" sz="2800" dirty="0"/>
              <a:t>Under the constitution we have no liberty to suicide.</a:t>
            </a:r>
          </a:p>
        </p:txBody>
      </p:sp>
      <p:sp>
        <p:nvSpPr>
          <p:cNvPr id="64516" name="Slide Number Placeholder 3">
            <a:extLst>
              <a:ext uri="{FF2B5EF4-FFF2-40B4-BE49-F238E27FC236}">
                <a16:creationId xmlns:a16="http://schemas.microsoft.com/office/drawing/2014/main" id="{5904FEBF-8E4C-4AA6-9BA1-3DA481A735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F1B97E3-BC17-4517-968A-D9D17188BEF5}" type="slidenum">
              <a:rPr kumimoji="0" lang="en-US" altLang="en-US" sz="2800" b="0" i="0" u="none" strike="noStrike" kern="1200" cap="none" spc="0" normalizeH="0" baseline="0" noProof="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4DBC7865-332C-EB2F-8DB5-B9CB0CC205E2}"/>
              </a:ext>
            </a:extLst>
          </p:cNvPr>
          <p:cNvSpPr txBox="1"/>
          <p:nvPr/>
        </p:nvSpPr>
        <p:spPr>
          <a:xfrm>
            <a:off x="3124200" y="6248400"/>
            <a:ext cx="6094324" cy="369332"/>
          </a:xfrm>
          <a:prstGeom prst="rect">
            <a:avLst/>
          </a:prstGeom>
          <a:noFill/>
        </p:spPr>
        <p:txBody>
          <a:bodyPr wrap="square">
            <a:spAutoFit/>
          </a:bodyPr>
          <a:lstStyle/>
          <a:p>
            <a:r>
              <a:rPr lang="en-US" dirty="0"/>
              <a:t>https://supreme.justia.com/cases/federal/us/521/702/</a:t>
            </a:r>
          </a:p>
        </p:txBody>
      </p:sp>
    </p:spTree>
    <p:extLst>
      <p:ext uri="{BB962C8B-B14F-4D97-AF65-F5344CB8AC3E}">
        <p14:creationId xmlns:p14="http://schemas.microsoft.com/office/powerpoint/2010/main" val="302290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2F0A-FF70-41F8-AA97-7A57F9CCB813}"/>
              </a:ext>
            </a:extLst>
          </p:cNvPr>
          <p:cNvSpPr>
            <a:spLocks noGrp="1"/>
          </p:cNvSpPr>
          <p:nvPr>
            <p:ph type="title"/>
          </p:nvPr>
        </p:nvSpPr>
        <p:spPr>
          <a:xfrm>
            <a:off x="2209348" y="152401"/>
            <a:ext cx="7765321" cy="1326321"/>
          </a:xfrm>
        </p:spPr>
        <p:txBody>
          <a:bodyPr>
            <a:normAutofit/>
          </a:bodyPr>
          <a:lstStyle/>
          <a:p>
            <a:pPr>
              <a:defRPr/>
            </a:pPr>
            <a:r>
              <a:rPr lang="en-US" sz="3600" dirty="0"/>
              <a:t>U.S. Supreme Court</a:t>
            </a:r>
          </a:p>
        </p:txBody>
      </p:sp>
      <p:sp>
        <p:nvSpPr>
          <p:cNvPr id="66563" name="Content Placeholder 2">
            <a:extLst>
              <a:ext uri="{FF2B5EF4-FFF2-40B4-BE49-F238E27FC236}">
                <a16:creationId xmlns:a16="http://schemas.microsoft.com/office/drawing/2014/main" id="{EEDE4B50-3B82-4981-AC33-A87993B13A64}"/>
              </a:ext>
            </a:extLst>
          </p:cNvPr>
          <p:cNvSpPr>
            <a:spLocks noGrp="1"/>
          </p:cNvSpPr>
          <p:nvPr>
            <p:ph idx="1"/>
          </p:nvPr>
        </p:nvSpPr>
        <p:spPr>
          <a:xfrm>
            <a:off x="533400" y="1371600"/>
            <a:ext cx="10439400" cy="4876799"/>
          </a:xfrm>
        </p:spPr>
        <p:txBody>
          <a:bodyPr>
            <a:normAutofit/>
          </a:bodyPr>
          <a:lstStyle/>
          <a:p>
            <a:r>
              <a:rPr lang="en-US" altLang="en-US" sz="2800" dirty="0"/>
              <a:t>Is there a constitutional right to suicide or death with dignity?</a:t>
            </a:r>
          </a:p>
          <a:p>
            <a:r>
              <a:rPr lang="en-US" altLang="en-US" sz="2800" b="1" i="1" dirty="0" err="1"/>
              <a:t>Vacco</a:t>
            </a:r>
            <a:r>
              <a:rPr lang="en-US" altLang="en-US" sz="2800" b="1" i="1" dirty="0"/>
              <a:t> v. Quill </a:t>
            </a:r>
            <a:r>
              <a:rPr lang="en-US" altLang="en-US" sz="2800" b="1" dirty="0"/>
              <a:t>(1997) [Equal Protection]</a:t>
            </a:r>
          </a:p>
          <a:p>
            <a:pPr lvl="1"/>
            <a:r>
              <a:rPr lang="en-US" altLang="en-US" sz="2400" dirty="0"/>
              <a:t>Does NY State’s ban on preventing someone assisting in suicide violate the equal protection clause of the 14</a:t>
            </a:r>
            <a:r>
              <a:rPr lang="en-US" altLang="en-US" sz="2400" baseline="30000" dirty="0"/>
              <a:t>th</a:t>
            </a:r>
            <a:r>
              <a:rPr lang="en-US" altLang="en-US" sz="2400" dirty="0"/>
              <a:t> Amendment?  </a:t>
            </a:r>
          </a:p>
          <a:p>
            <a:pPr lvl="2"/>
            <a:r>
              <a:rPr lang="en-US" altLang="en-US" sz="2200" dirty="0"/>
              <a:t>Ct. says No.</a:t>
            </a:r>
          </a:p>
          <a:p>
            <a:pPr lvl="1"/>
            <a:r>
              <a:rPr lang="en-US" altLang="en-US" sz="2400" dirty="0"/>
              <a:t>“Neither New York’s ban on assisting suicide nor its statutes permitting patients to refuse medical treatment treat anyone differently than anyone else or draw any distinctions between persons.”</a:t>
            </a:r>
          </a:p>
        </p:txBody>
      </p:sp>
      <p:sp>
        <p:nvSpPr>
          <p:cNvPr id="66564" name="Slide Number Placeholder 3">
            <a:extLst>
              <a:ext uri="{FF2B5EF4-FFF2-40B4-BE49-F238E27FC236}">
                <a16:creationId xmlns:a16="http://schemas.microsoft.com/office/drawing/2014/main" id="{35CF23C1-B992-42D7-9D0D-26A63C2499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E4831EE-DA3D-4CDA-99A2-122347AE59F5}" type="slidenum">
              <a:rPr kumimoji="0" lang="en-US" altLang="en-US" sz="2800" b="0" i="0" u="none" strike="noStrike" kern="1200" cap="none" spc="0" normalizeH="0" baseline="0" noProof="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1FB7AE79-4468-A3EC-EAC4-A36F7D6A6DA5}"/>
              </a:ext>
            </a:extLst>
          </p:cNvPr>
          <p:cNvSpPr txBox="1"/>
          <p:nvPr/>
        </p:nvSpPr>
        <p:spPr>
          <a:xfrm>
            <a:off x="3200400" y="6063733"/>
            <a:ext cx="6094324" cy="369332"/>
          </a:xfrm>
          <a:prstGeom prst="rect">
            <a:avLst/>
          </a:prstGeom>
          <a:noFill/>
        </p:spPr>
        <p:txBody>
          <a:bodyPr wrap="square">
            <a:spAutoFit/>
          </a:bodyPr>
          <a:lstStyle/>
          <a:p>
            <a:r>
              <a:rPr lang="en-US" dirty="0"/>
              <a:t>https://supreme.justia.com/cases/federal/us/521/793/</a:t>
            </a:r>
          </a:p>
        </p:txBody>
      </p:sp>
    </p:spTree>
    <p:extLst>
      <p:ext uri="{BB962C8B-B14F-4D97-AF65-F5344CB8AC3E}">
        <p14:creationId xmlns:p14="http://schemas.microsoft.com/office/powerpoint/2010/main" val="165064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AAEE-3921-4939-9E23-A93143B9E070}"/>
              </a:ext>
            </a:extLst>
          </p:cNvPr>
          <p:cNvSpPr>
            <a:spLocks noGrp="1"/>
          </p:cNvSpPr>
          <p:nvPr>
            <p:ph type="title"/>
          </p:nvPr>
        </p:nvSpPr>
        <p:spPr>
          <a:xfrm>
            <a:off x="919119" y="240287"/>
            <a:ext cx="10353761" cy="1326321"/>
          </a:xfrm>
        </p:spPr>
        <p:txBody>
          <a:bodyPr>
            <a:normAutofit/>
          </a:bodyPr>
          <a:lstStyle/>
          <a:p>
            <a:pPr>
              <a:defRPr/>
            </a:pPr>
            <a:r>
              <a:rPr lang="en-US" sz="3600" dirty="0"/>
              <a:t>U.S. Supreme Court</a:t>
            </a:r>
          </a:p>
        </p:txBody>
      </p:sp>
      <p:sp>
        <p:nvSpPr>
          <p:cNvPr id="68611" name="Content Placeholder 2">
            <a:extLst>
              <a:ext uri="{FF2B5EF4-FFF2-40B4-BE49-F238E27FC236}">
                <a16:creationId xmlns:a16="http://schemas.microsoft.com/office/drawing/2014/main" id="{44863681-49F1-425D-90E8-273916CF0041}"/>
              </a:ext>
            </a:extLst>
          </p:cNvPr>
          <p:cNvSpPr>
            <a:spLocks noGrp="1"/>
          </p:cNvSpPr>
          <p:nvPr>
            <p:ph idx="1"/>
          </p:nvPr>
        </p:nvSpPr>
        <p:spPr>
          <a:xfrm>
            <a:off x="457200" y="1752600"/>
            <a:ext cx="11049000" cy="4876800"/>
          </a:xfrm>
        </p:spPr>
        <p:txBody>
          <a:bodyPr>
            <a:normAutofit/>
          </a:bodyPr>
          <a:lstStyle/>
          <a:p>
            <a:r>
              <a:rPr lang="en-US" altLang="en-US" sz="4000" dirty="0"/>
              <a:t>What the Rulings Mean</a:t>
            </a:r>
          </a:p>
          <a:p>
            <a:pPr lvl="1"/>
            <a:r>
              <a:rPr lang="en-US" altLang="en-US" sz="3600" dirty="0"/>
              <a:t>There is no federal constitutional </a:t>
            </a:r>
            <a:r>
              <a:rPr lang="en-US" altLang="en-US" sz="3600" i="1" dirty="0"/>
              <a:t>right</a:t>
            </a:r>
            <a:r>
              <a:rPr lang="en-US" altLang="en-US" sz="3600" dirty="0"/>
              <a:t> to physician assisted suicide</a:t>
            </a:r>
          </a:p>
          <a:p>
            <a:pPr lvl="1"/>
            <a:r>
              <a:rPr lang="en-US" altLang="en-US" sz="3600" dirty="0"/>
              <a:t>States are left to decide</a:t>
            </a:r>
          </a:p>
        </p:txBody>
      </p:sp>
      <p:sp>
        <p:nvSpPr>
          <p:cNvPr id="68612" name="Slide Number Placeholder 3">
            <a:extLst>
              <a:ext uri="{FF2B5EF4-FFF2-40B4-BE49-F238E27FC236}">
                <a16:creationId xmlns:a16="http://schemas.microsoft.com/office/drawing/2014/main" id="{539FFC90-494E-4A28-8EA7-15530C10B692}"/>
              </a:ext>
            </a:extLst>
          </p:cNvPr>
          <p:cNvSpPr>
            <a:spLocks noGrp="1"/>
          </p:cNvSpPr>
          <p:nvPr>
            <p:ph type="sldNum" sz="quarter" idx="12"/>
          </p:nvPr>
        </p:nvSpPr>
        <p:spPr bwMode="auto">
          <a:xfrm>
            <a:off x="10519335" y="5943600"/>
            <a:ext cx="75354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0332EDF-B736-4D07-AC95-45261BFBB98E}" type="slidenum">
              <a:rPr kumimoji="0" lang="en-US" altLang="en-US" sz="2800" b="0" i="0" u="none" strike="noStrike" kern="1200" cap="none" spc="0" normalizeH="0" baseline="0" noProof="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00881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BEF2-64FF-DD9B-5092-B805063633D8}"/>
              </a:ext>
            </a:extLst>
          </p:cNvPr>
          <p:cNvSpPr>
            <a:spLocks noGrp="1"/>
          </p:cNvSpPr>
          <p:nvPr>
            <p:ph type="title"/>
          </p:nvPr>
        </p:nvSpPr>
        <p:spPr>
          <a:xfrm>
            <a:off x="914400" y="457200"/>
            <a:ext cx="10287000" cy="4800600"/>
          </a:xfrm>
        </p:spPr>
        <p:txBody>
          <a:bodyPr>
            <a:normAutofit fontScale="90000"/>
          </a:bodyPr>
          <a:lstStyle/>
          <a:p>
            <a:r>
              <a:rPr lang="en-US" sz="23900" dirty="0"/>
              <a:t>988 </a:t>
            </a:r>
            <a:br>
              <a:rPr lang="en-US" sz="23900" dirty="0"/>
            </a:br>
            <a:r>
              <a:rPr lang="en-US" sz="6700" dirty="0"/>
              <a:t>Suicide and Crisis lifeline</a:t>
            </a:r>
            <a:endParaRPr lang="en-US" dirty="0"/>
          </a:p>
        </p:txBody>
      </p:sp>
      <p:sp>
        <p:nvSpPr>
          <p:cNvPr id="3" name="Text Placeholder 2">
            <a:extLst>
              <a:ext uri="{FF2B5EF4-FFF2-40B4-BE49-F238E27FC236}">
                <a16:creationId xmlns:a16="http://schemas.microsoft.com/office/drawing/2014/main" id="{00E77AB5-4BA9-CF2F-6D62-FB2C1D51190B}"/>
              </a:ext>
            </a:extLst>
          </p:cNvPr>
          <p:cNvSpPr>
            <a:spLocks noGrp="1"/>
          </p:cNvSpPr>
          <p:nvPr>
            <p:ph type="body" idx="1"/>
          </p:nvPr>
        </p:nvSpPr>
        <p:spPr>
          <a:xfrm>
            <a:off x="1157271" y="5254580"/>
            <a:ext cx="9733512" cy="1500187"/>
          </a:xfrm>
        </p:spPr>
        <p:txBody>
          <a:bodyPr>
            <a:normAutofit/>
          </a:bodyPr>
          <a:lstStyle/>
          <a:p>
            <a:r>
              <a:rPr lang="en-US" sz="5400" dirty="0"/>
              <a:t>Call or Text</a:t>
            </a:r>
          </a:p>
        </p:txBody>
      </p:sp>
      <p:sp>
        <p:nvSpPr>
          <p:cNvPr id="4" name="Slide Number Placeholder 3">
            <a:extLst>
              <a:ext uri="{FF2B5EF4-FFF2-40B4-BE49-F238E27FC236}">
                <a16:creationId xmlns:a16="http://schemas.microsoft.com/office/drawing/2014/main" id="{6CA2AA13-3566-4969-0BC5-AB3F5D31D2A3}"/>
              </a:ext>
            </a:extLst>
          </p:cNvPr>
          <p:cNvSpPr>
            <a:spLocks noGrp="1"/>
          </p:cNvSpPr>
          <p:nvPr>
            <p:ph type="sldNum" sz="quarter" idx="12"/>
          </p:nvPr>
        </p:nvSpPr>
        <p:spPr>
          <a:xfrm>
            <a:off x="10514011" y="5883275"/>
            <a:ext cx="992189" cy="669925"/>
          </a:xfrm>
        </p:spPr>
        <p:txBody>
          <a:bodyPr/>
          <a:lstStyle/>
          <a:p>
            <a:fld id="{6D22F896-40B5-4ADD-8801-0D06FADFA095}" type="slidenum">
              <a:rPr lang="en-US" sz="4000" smtClean="0"/>
              <a:t>2</a:t>
            </a:fld>
            <a:endParaRPr lang="en-US" sz="4000" dirty="0"/>
          </a:p>
        </p:txBody>
      </p:sp>
    </p:spTree>
    <p:extLst>
      <p:ext uri="{BB962C8B-B14F-4D97-AF65-F5344CB8AC3E}">
        <p14:creationId xmlns:p14="http://schemas.microsoft.com/office/powerpoint/2010/main" val="11737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1BF8-DEC1-9532-5D84-4D8583258FD4}"/>
              </a:ext>
            </a:extLst>
          </p:cNvPr>
          <p:cNvSpPr>
            <a:spLocks noGrp="1"/>
          </p:cNvSpPr>
          <p:nvPr>
            <p:ph type="title"/>
          </p:nvPr>
        </p:nvSpPr>
        <p:spPr>
          <a:xfrm>
            <a:off x="913795" y="152400"/>
            <a:ext cx="10353761" cy="1326321"/>
          </a:xfrm>
        </p:spPr>
        <p:txBody>
          <a:bodyPr/>
          <a:lstStyle/>
          <a:p>
            <a:r>
              <a:rPr lang="en-US" dirty="0"/>
              <a:t>PAS and United States</a:t>
            </a:r>
          </a:p>
        </p:txBody>
      </p:sp>
      <p:sp>
        <p:nvSpPr>
          <p:cNvPr id="3" name="Content Placeholder 2">
            <a:extLst>
              <a:ext uri="{FF2B5EF4-FFF2-40B4-BE49-F238E27FC236}">
                <a16:creationId xmlns:a16="http://schemas.microsoft.com/office/drawing/2014/main" id="{3B375F53-A97F-A4C9-AAF2-732AE7BA3328}"/>
              </a:ext>
            </a:extLst>
          </p:cNvPr>
          <p:cNvSpPr>
            <a:spLocks noGrp="1"/>
          </p:cNvSpPr>
          <p:nvPr>
            <p:ph idx="1"/>
          </p:nvPr>
        </p:nvSpPr>
        <p:spPr>
          <a:xfrm>
            <a:off x="381000" y="1295400"/>
            <a:ext cx="11048999" cy="4953000"/>
          </a:xfrm>
        </p:spPr>
        <p:txBody>
          <a:bodyPr>
            <a:normAutofit fontScale="92500" lnSpcReduction="10000"/>
          </a:bodyPr>
          <a:lstStyle/>
          <a:p>
            <a:r>
              <a:rPr lang="en-US" sz="3200" dirty="0"/>
              <a:t>Federal Law</a:t>
            </a:r>
          </a:p>
          <a:p>
            <a:pPr lvl="1"/>
            <a:r>
              <a:rPr lang="en-US" sz="2800" dirty="0"/>
              <a:t>No Right to Die</a:t>
            </a:r>
          </a:p>
          <a:p>
            <a:pPr lvl="1"/>
            <a:r>
              <a:rPr lang="en-US" sz="2800" dirty="0"/>
              <a:t>Supreme Ct. has addressed in </a:t>
            </a:r>
            <a:r>
              <a:rPr lang="en-US" altLang="en-US" sz="2800" i="1" dirty="0"/>
              <a:t>Washington v. </a:t>
            </a:r>
            <a:r>
              <a:rPr lang="en-US" altLang="en-US" sz="2800" i="1" dirty="0" err="1"/>
              <a:t>Gluksberg</a:t>
            </a:r>
            <a:r>
              <a:rPr lang="en-US" altLang="en-US" sz="2800" dirty="0"/>
              <a:t> (1997), </a:t>
            </a:r>
            <a:r>
              <a:rPr lang="en-US" altLang="en-US" sz="2800" i="1" dirty="0" err="1"/>
              <a:t>Vacco</a:t>
            </a:r>
            <a:r>
              <a:rPr lang="en-US" altLang="en-US" sz="2800" i="1" dirty="0"/>
              <a:t> v. Quill </a:t>
            </a:r>
            <a:r>
              <a:rPr lang="en-US" altLang="en-US" sz="2800" dirty="0"/>
              <a:t>(1997)</a:t>
            </a:r>
            <a:endParaRPr lang="en-US" sz="2800" dirty="0"/>
          </a:p>
          <a:p>
            <a:r>
              <a:rPr lang="en-US" sz="3200" dirty="0"/>
              <a:t>Legal in 10 </a:t>
            </a:r>
            <a:r>
              <a:rPr lang="en-US" sz="2800" dirty="0"/>
              <a:t>States </a:t>
            </a:r>
          </a:p>
          <a:p>
            <a:pPr lvl="1"/>
            <a:r>
              <a:rPr lang="en-US" sz="2800" dirty="0"/>
              <a:t>9 by legislation (CA, CO, HI, ME, NJ, NM, OR, VT, and WA)</a:t>
            </a:r>
          </a:p>
          <a:p>
            <a:pPr lvl="1"/>
            <a:r>
              <a:rPr lang="en-US" sz="2800" dirty="0"/>
              <a:t>1 State by court ruling (MT)</a:t>
            </a:r>
          </a:p>
          <a:p>
            <a:pPr lvl="1"/>
            <a:r>
              <a:rPr lang="en-US" sz="2800" dirty="0"/>
              <a:t>+ District of Columbia</a:t>
            </a:r>
          </a:p>
          <a:p>
            <a:r>
              <a:rPr lang="en-US" sz="3200" dirty="0"/>
              <a:t>40 States Prohibited</a:t>
            </a:r>
          </a:p>
        </p:txBody>
      </p:sp>
      <p:sp>
        <p:nvSpPr>
          <p:cNvPr id="4" name="Slide Number Placeholder 3">
            <a:extLst>
              <a:ext uri="{FF2B5EF4-FFF2-40B4-BE49-F238E27FC236}">
                <a16:creationId xmlns:a16="http://schemas.microsoft.com/office/drawing/2014/main" id="{DD49EF27-6DC5-70D8-F392-7D82117BC2FA}"/>
              </a:ext>
            </a:extLst>
          </p:cNvPr>
          <p:cNvSpPr>
            <a:spLocks noGrp="1"/>
          </p:cNvSpPr>
          <p:nvPr>
            <p:ph type="sldNum" sz="quarter" idx="12"/>
          </p:nvPr>
        </p:nvSpPr>
        <p:spPr/>
        <p:txBody>
          <a:bodyPr/>
          <a:lstStyle/>
          <a:p>
            <a:fld id="{6D22F896-40B5-4ADD-8801-0D06FADFA095}" type="slidenum">
              <a:rPr lang="en-US" sz="2800" smtClean="0"/>
              <a:t>20</a:t>
            </a:fld>
            <a:endParaRPr lang="en-US" dirty="0"/>
          </a:p>
        </p:txBody>
      </p:sp>
      <p:sp>
        <p:nvSpPr>
          <p:cNvPr id="6" name="TextBox 5">
            <a:extLst>
              <a:ext uri="{FF2B5EF4-FFF2-40B4-BE49-F238E27FC236}">
                <a16:creationId xmlns:a16="http://schemas.microsoft.com/office/drawing/2014/main" id="{665A6658-D3FF-8BF9-9A85-B0EF78CA8115}"/>
              </a:ext>
            </a:extLst>
          </p:cNvPr>
          <p:cNvSpPr txBox="1"/>
          <p:nvPr/>
        </p:nvSpPr>
        <p:spPr>
          <a:xfrm>
            <a:off x="1524000" y="6076723"/>
            <a:ext cx="8458200" cy="369332"/>
          </a:xfrm>
          <a:prstGeom prst="rect">
            <a:avLst/>
          </a:prstGeom>
          <a:noFill/>
        </p:spPr>
        <p:txBody>
          <a:bodyPr wrap="square">
            <a:spAutoFit/>
          </a:bodyPr>
          <a:lstStyle/>
          <a:p>
            <a:r>
              <a:rPr lang="en-US" dirty="0"/>
              <a:t>https://euthanasia.procon.org/states-with-legal-physician-assisted-suicide/</a:t>
            </a:r>
          </a:p>
        </p:txBody>
      </p:sp>
    </p:spTree>
    <p:extLst>
      <p:ext uri="{BB962C8B-B14F-4D97-AF65-F5344CB8AC3E}">
        <p14:creationId xmlns:p14="http://schemas.microsoft.com/office/powerpoint/2010/main" val="191692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19D5-5A6B-420C-B7F6-C7C58CABE2FB}"/>
              </a:ext>
            </a:extLst>
          </p:cNvPr>
          <p:cNvSpPr>
            <a:spLocks noGrp="1"/>
          </p:cNvSpPr>
          <p:nvPr>
            <p:ph type="title"/>
          </p:nvPr>
        </p:nvSpPr>
        <p:spPr>
          <a:xfrm>
            <a:off x="919119" y="381000"/>
            <a:ext cx="10353761" cy="1326321"/>
          </a:xfrm>
        </p:spPr>
        <p:txBody>
          <a:bodyPr>
            <a:normAutofit/>
          </a:bodyPr>
          <a:lstStyle/>
          <a:p>
            <a:pPr>
              <a:defRPr/>
            </a:pPr>
            <a:r>
              <a:rPr lang="en-US" sz="3600" dirty="0"/>
              <a:t>States that Allow the Practice</a:t>
            </a:r>
          </a:p>
        </p:txBody>
      </p:sp>
      <p:sp>
        <p:nvSpPr>
          <p:cNvPr id="59395" name="Content Placeholder 2">
            <a:extLst>
              <a:ext uri="{FF2B5EF4-FFF2-40B4-BE49-F238E27FC236}">
                <a16:creationId xmlns:a16="http://schemas.microsoft.com/office/drawing/2014/main" id="{4DCF4F1B-7F9C-470F-8BD6-15A60EC2185A}"/>
              </a:ext>
            </a:extLst>
          </p:cNvPr>
          <p:cNvSpPr>
            <a:spLocks noGrp="1"/>
          </p:cNvSpPr>
          <p:nvPr>
            <p:ph idx="1"/>
          </p:nvPr>
        </p:nvSpPr>
        <p:spPr>
          <a:xfrm>
            <a:off x="838200" y="1752600"/>
            <a:ext cx="10210800" cy="4724400"/>
          </a:xfrm>
        </p:spPr>
        <p:txBody>
          <a:bodyPr>
            <a:normAutofit fontScale="77500" lnSpcReduction="20000"/>
          </a:bodyPr>
          <a:lstStyle/>
          <a:p>
            <a:pPr>
              <a:defRPr/>
            </a:pPr>
            <a:r>
              <a:rPr lang="en-US" altLang="en-US" sz="4400" dirty="0"/>
              <a:t>Oregon – 1994 Death with Dignity Act signed</a:t>
            </a:r>
          </a:p>
          <a:p>
            <a:pPr>
              <a:defRPr/>
            </a:pPr>
            <a:r>
              <a:rPr lang="en-US" altLang="en-US" sz="4400" dirty="0"/>
              <a:t>Washington State – 2008 Death with Dignity Act</a:t>
            </a:r>
          </a:p>
          <a:p>
            <a:pPr>
              <a:defRPr/>
            </a:pPr>
            <a:r>
              <a:rPr lang="en-US" altLang="en-US" sz="4400" dirty="0"/>
              <a:t>Montana – 2008 District’s Judges Decision allows in </a:t>
            </a:r>
            <a:r>
              <a:rPr lang="en-US" altLang="en-US" sz="4400" i="1" dirty="0"/>
              <a:t>Baxter v. Montana</a:t>
            </a:r>
          </a:p>
          <a:p>
            <a:pPr>
              <a:defRPr/>
            </a:pPr>
            <a:r>
              <a:rPr lang="en-US" altLang="en-US" sz="4400" dirty="0"/>
              <a:t>Vermont – 2013 Patient Choice and Control at the End-of-Life Act</a:t>
            </a:r>
          </a:p>
          <a:p>
            <a:pPr>
              <a:defRPr/>
            </a:pPr>
            <a:r>
              <a:rPr lang="en-US" altLang="en-US" sz="4400" dirty="0"/>
              <a:t>California – 2015 End of Life Option Act</a:t>
            </a:r>
          </a:p>
        </p:txBody>
      </p:sp>
      <p:sp>
        <p:nvSpPr>
          <p:cNvPr id="61444" name="Slide Number Placeholder 3">
            <a:extLst>
              <a:ext uri="{FF2B5EF4-FFF2-40B4-BE49-F238E27FC236}">
                <a16:creationId xmlns:a16="http://schemas.microsoft.com/office/drawing/2014/main" id="{04C57E15-8087-438C-A1E8-241BC897DA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A0AD2-ECD3-455D-B50A-0E9A1495535F}" type="slidenum">
              <a:rPr lang="en-US" altLang="en-US" sz="2800">
                <a:latin typeface="Corbel" panose="020B0503020204020204" pitchFamily="34" charset="0"/>
              </a:rPr>
              <a:pPr/>
              <a:t>21</a:t>
            </a:fld>
            <a:endParaRPr lang="en-US" altLang="en-US" dirty="0">
              <a:latin typeface="Corbel" panose="020B0503020204020204" pitchFamily="34" charset="0"/>
            </a:endParaRPr>
          </a:p>
        </p:txBody>
      </p:sp>
    </p:spTree>
    <p:extLst>
      <p:ext uri="{BB962C8B-B14F-4D97-AF65-F5344CB8AC3E}">
        <p14:creationId xmlns:p14="http://schemas.microsoft.com/office/powerpoint/2010/main" val="385317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19D5-5A6B-420C-B7F6-C7C58CABE2FB}"/>
              </a:ext>
            </a:extLst>
          </p:cNvPr>
          <p:cNvSpPr>
            <a:spLocks noGrp="1"/>
          </p:cNvSpPr>
          <p:nvPr>
            <p:ph type="title"/>
          </p:nvPr>
        </p:nvSpPr>
        <p:spPr>
          <a:xfrm>
            <a:off x="1143000" y="381001"/>
            <a:ext cx="10058400" cy="1326321"/>
          </a:xfrm>
        </p:spPr>
        <p:txBody>
          <a:bodyPr>
            <a:normAutofit/>
          </a:bodyPr>
          <a:lstStyle/>
          <a:p>
            <a:pPr>
              <a:defRPr/>
            </a:pPr>
            <a:r>
              <a:rPr lang="en-US" sz="3600" dirty="0"/>
              <a:t>States that Allow the Practice</a:t>
            </a:r>
          </a:p>
        </p:txBody>
      </p:sp>
      <p:sp>
        <p:nvSpPr>
          <p:cNvPr id="59395" name="Content Placeholder 2">
            <a:extLst>
              <a:ext uri="{FF2B5EF4-FFF2-40B4-BE49-F238E27FC236}">
                <a16:creationId xmlns:a16="http://schemas.microsoft.com/office/drawing/2014/main" id="{4DCF4F1B-7F9C-470F-8BD6-15A60EC2185A}"/>
              </a:ext>
            </a:extLst>
          </p:cNvPr>
          <p:cNvSpPr>
            <a:spLocks noGrp="1"/>
          </p:cNvSpPr>
          <p:nvPr>
            <p:ph idx="1"/>
          </p:nvPr>
        </p:nvSpPr>
        <p:spPr>
          <a:xfrm>
            <a:off x="685800" y="1707322"/>
            <a:ext cx="10896600" cy="4769677"/>
          </a:xfrm>
        </p:spPr>
        <p:txBody>
          <a:bodyPr>
            <a:normAutofit fontScale="92500" lnSpcReduction="20000"/>
          </a:bodyPr>
          <a:lstStyle/>
          <a:p>
            <a:pPr>
              <a:defRPr/>
            </a:pPr>
            <a:r>
              <a:rPr lang="en-US" altLang="en-US" sz="3600" dirty="0"/>
              <a:t>Colorado – 2016  End of Life Options Act</a:t>
            </a:r>
          </a:p>
          <a:p>
            <a:pPr>
              <a:defRPr/>
            </a:pPr>
            <a:r>
              <a:rPr lang="en-US" altLang="en-US" sz="3600" dirty="0"/>
              <a:t>Washington DC – 2017 Death with Dignity Act</a:t>
            </a:r>
          </a:p>
          <a:p>
            <a:pPr>
              <a:defRPr/>
            </a:pPr>
            <a:r>
              <a:rPr lang="en-US" altLang="en-US" sz="3600" dirty="0"/>
              <a:t>Hawaii – “Our Care, Our Choice Act” effective Jan. 1, 2019</a:t>
            </a:r>
          </a:p>
          <a:p>
            <a:pPr>
              <a:defRPr/>
            </a:pPr>
            <a:r>
              <a:rPr lang="en-US" altLang="en-US" sz="3600" dirty="0"/>
              <a:t>Maine – 2019 Death with Dignity Act</a:t>
            </a:r>
          </a:p>
          <a:p>
            <a:pPr>
              <a:defRPr/>
            </a:pPr>
            <a:r>
              <a:rPr lang="en-US" altLang="en-US" sz="3600" dirty="0"/>
              <a:t>New Jersey – 2019 Aid in Dying for Terminally Ill Act</a:t>
            </a:r>
          </a:p>
          <a:p>
            <a:pPr>
              <a:defRPr/>
            </a:pPr>
            <a:r>
              <a:rPr lang="en-US" altLang="en-US" sz="3600" dirty="0"/>
              <a:t>New Mexico – 2020 Elizabeth Whitefield End of Life Options Act</a:t>
            </a:r>
          </a:p>
          <a:p>
            <a:pPr marL="119062" indent="0">
              <a:buNone/>
              <a:defRPr/>
            </a:pPr>
            <a:endParaRPr lang="en-US" altLang="en-US" sz="2000" dirty="0"/>
          </a:p>
        </p:txBody>
      </p:sp>
      <p:sp>
        <p:nvSpPr>
          <p:cNvPr id="61444" name="Slide Number Placeholder 3">
            <a:extLst>
              <a:ext uri="{FF2B5EF4-FFF2-40B4-BE49-F238E27FC236}">
                <a16:creationId xmlns:a16="http://schemas.microsoft.com/office/drawing/2014/main" id="{04C57E15-8087-438C-A1E8-241BC897DA19}"/>
              </a:ext>
            </a:extLst>
          </p:cNvPr>
          <p:cNvSpPr>
            <a:spLocks noGrp="1"/>
          </p:cNvSpPr>
          <p:nvPr>
            <p:ph type="sldNum" sz="quarter" idx="12"/>
          </p:nvPr>
        </p:nvSpPr>
        <p:spPr bwMode="auto">
          <a:xfrm>
            <a:off x="10718323" y="6111874"/>
            <a:ext cx="75354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A0AD2-ECD3-455D-B50A-0E9A1495535F}" type="slidenum">
              <a:rPr lang="en-US" altLang="en-US" sz="2800">
                <a:latin typeface="Corbel" panose="020B0503020204020204" pitchFamily="34" charset="0"/>
              </a:rPr>
              <a:pPr/>
              <a:t>22</a:t>
            </a:fld>
            <a:endParaRPr lang="en-US" altLang="en-US" dirty="0">
              <a:latin typeface="Corbel" panose="020B05030202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4CD7-A898-491F-87F4-0FFA05E850E0}"/>
              </a:ext>
            </a:extLst>
          </p:cNvPr>
          <p:cNvSpPr>
            <a:spLocks noGrp="1"/>
          </p:cNvSpPr>
          <p:nvPr>
            <p:ph type="title"/>
          </p:nvPr>
        </p:nvSpPr>
        <p:spPr>
          <a:xfrm>
            <a:off x="913795" y="381000"/>
            <a:ext cx="10353761" cy="1326321"/>
          </a:xfrm>
        </p:spPr>
        <p:txBody>
          <a:bodyPr>
            <a:normAutofit/>
          </a:bodyPr>
          <a:lstStyle/>
          <a:p>
            <a:pPr>
              <a:defRPr/>
            </a:pPr>
            <a:r>
              <a:rPr lang="en-US" dirty="0"/>
              <a:t>Oregon Legislates the Language of Physician Assisted Suicide</a:t>
            </a:r>
          </a:p>
        </p:txBody>
      </p:sp>
      <p:sp>
        <p:nvSpPr>
          <p:cNvPr id="3" name="Content Placeholder 2">
            <a:extLst>
              <a:ext uri="{FF2B5EF4-FFF2-40B4-BE49-F238E27FC236}">
                <a16:creationId xmlns:a16="http://schemas.microsoft.com/office/drawing/2014/main" id="{B636AFE6-B073-4FFF-9FCD-573D488431AE}"/>
              </a:ext>
            </a:extLst>
          </p:cNvPr>
          <p:cNvSpPr>
            <a:spLocks noGrp="1"/>
          </p:cNvSpPr>
          <p:nvPr>
            <p:ph idx="1"/>
          </p:nvPr>
        </p:nvSpPr>
        <p:spPr>
          <a:xfrm>
            <a:off x="457201" y="1905000"/>
            <a:ext cx="11049000" cy="4495800"/>
          </a:xfrm>
        </p:spPr>
        <p:txBody>
          <a:bodyPr>
            <a:normAutofit fontScale="92500" lnSpcReduction="10000"/>
          </a:bodyPr>
          <a:lstStyle/>
          <a:p>
            <a:pPr>
              <a:defRPr/>
            </a:pPr>
            <a:r>
              <a:rPr lang="en-US" sz="2800" b="1" dirty="0"/>
              <a:t>THE OREGON DEATH WITH DIGNITY ACT</a:t>
            </a:r>
            <a:r>
              <a:rPr lang="en-US" sz="2800" dirty="0"/>
              <a:t> </a:t>
            </a:r>
            <a:r>
              <a:rPr lang="en-US" sz="2800" b="1" dirty="0"/>
              <a:t>OREGON REVISED STATUTES</a:t>
            </a:r>
          </a:p>
          <a:p>
            <a:pPr lvl="1">
              <a:defRPr/>
            </a:pPr>
            <a:r>
              <a:rPr lang="en-US" sz="2400" b="1" dirty="0">
                <a:latin typeface="Tahoma,Bold"/>
                <a:ea typeface="Calibri"/>
                <a:cs typeface="Times New Roman"/>
              </a:rPr>
              <a:t>127.880 §3.14. Construction of Act. </a:t>
            </a:r>
            <a:r>
              <a:rPr lang="en-US" sz="2400" dirty="0">
                <a:latin typeface="Tahoma"/>
                <a:ea typeface="Calibri"/>
                <a:cs typeface="Times New Roman"/>
              </a:rPr>
              <a:t>Nothing in ORS 127.800 to 127.897 shall be construed to authorize a physician or any other person to end a patient’s life by lethal injection, mercy killing or active euthanasia. Actions taken in accordance with ORS 127.800 to 127.897 </a:t>
            </a:r>
            <a:r>
              <a:rPr lang="en-US" sz="2400" b="1" dirty="0">
                <a:solidFill>
                  <a:srgbClr val="FFFF00"/>
                </a:solidFill>
                <a:latin typeface="Tahoma"/>
                <a:ea typeface="Calibri"/>
                <a:cs typeface="Times New Roman"/>
              </a:rPr>
              <a:t>shall not, for any purpose, constitute suicide, assisted suicide, mercy killing or homicide, under the law</a:t>
            </a:r>
            <a:r>
              <a:rPr lang="en-US" sz="2400" dirty="0">
                <a:solidFill>
                  <a:srgbClr val="FFFF00"/>
                </a:solidFill>
                <a:latin typeface="Tahoma"/>
                <a:ea typeface="Calibri"/>
                <a:cs typeface="Times New Roman"/>
              </a:rPr>
              <a:t>.</a:t>
            </a:r>
            <a:r>
              <a:rPr lang="en-US" sz="2400" dirty="0">
                <a:latin typeface="Tahoma"/>
                <a:ea typeface="Calibri"/>
                <a:cs typeface="Times New Roman"/>
              </a:rPr>
              <a:t> [1995 c.3 §3.14]</a:t>
            </a:r>
          </a:p>
          <a:p>
            <a:pPr lvl="1">
              <a:buFont typeface="Wingdings" panose="05000000000000000000" pitchFamily="2" charset="2"/>
              <a:buNone/>
              <a:defRPr/>
            </a:pPr>
            <a:endParaRPr lang="en-US" sz="2400" dirty="0">
              <a:latin typeface="Tahoma"/>
              <a:ea typeface="Calibri"/>
              <a:cs typeface="Times New Roman"/>
            </a:endParaRPr>
          </a:p>
          <a:p>
            <a:pPr>
              <a:defRPr/>
            </a:pPr>
            <a:r>
              <a:rPr lang="en-US" sz="2600" dirty="0">
                <a:latin typeface="Tahoma"/>
                <a:ea typeface="Calibri"/>
                <a:cs typeface="Times New Roman"/>
              </a:rPr>
              <a:t>Note, the </a:t>
            </a:r>
            <a:r>
              <a:rPr lang="en-US" sz="2600" u="sng" dirty="0">
                <a:solidFill>
                  <a:srgbClr val="FFFF00"/>
                </a:solidFill>
                <a:latin typeface="Tahoma"/>
                <a:ea typeface="Calibri"/>
                <a:cs typeface="Times New Roman"/>
              </a:rPr>
              <a:t>state</a:t>
            </a:r>
            <a:r>
              <a:rPr lang="en-US" sz="2600" dirty="0">
                <a:latin typeface="Tahoma"/>
                <a:ea typeface="Calibri"/>
                <a:cs typeface="Times New Roman"/>
              </a:rPr>
              <a:t> legislates what it may not be called.</a:t>
            </a:r>
            <a:endParaRPr lang="en-US" b="1" dirty="0">
              <a:latin typeface="Tahoma,Bold"/>
              <a:ea typeface="Calibri"/>
              <a:cs typeface="Times New Roman"/>
            </a:endParaRPr>
          </a:p>
        </p:txBody>
      </p:sp>
      <p:sp>
        <p:nvSpPr>
          <p:cNvPr id="62468" name="Slide Number Placeholder 3">
            <a:extLst>
              <a:ext uri="{FF2B5EF4-FFF2-40B4-BE49-F238E27FC236}">
                <a16:creationId xmlns:a16="http://schemas.microsoft.com/office/drawing/2014/main" id="{B0765C72-1349-419C-A3FA-41F2B7090A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CA6057DA-DEA1-435F-9BA4-C17C3CE540A8}" type="slidenum">
              <a:rPr lang="en-US" altLang="en-US" sz="2400"/>
              <a:pPr>
                <a:buClrTx/>
                <a:buSzTx/>
                <a:buFontTx/>
                <a:buNone/>
              </a:pPr>
              <a:t>23</a:t>
            </a:fld>
            <a:endParaRPr lang="en-US"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C66D-20D3-4B4C-95B7-344E9F012EA5}"/>
              </a:ext>
            </a:extLst>
          </p:cNvPr>
          <p:cNvSpPr>
            <a:spLocks noGrp="1"/>
          </p:cNvSpPr>
          <p:nvPr>
            <p:ph type="title"/>
          </p:nvPr>
        </p:nvSpPr>
        <p:spPr>
          <a:xfrm>
            <a:off x="2286001" y="228601"/>
            <a:ext cx="7765321" cy="1326321"/>
          </a:xfrm>
        </p:spPr>
        <p:txBody>
          <a:bodyPr>
            <a:normAutofit/>
          </a:bodyPr>
          <a:lstStyle/>
          <a:p>
            <a:pPr>
              <a:defRPr/>
            </a:pPr>
            <a:r>
              <a:rPr lang="en-US" sz="3200" dirty="0"/>
              <a:t>Washington, Initiative 1000</a:t>
            </a:r>
          </a:p>
        </p:txBody>
      </p:sp>
      <p:sp>
        <p:nvSpPr>
          <p:cNvPr id="68611" name="Content Placeholder 2">
            <a:extLst>
              <a:ext uri="{FF2B5EF4-FFF2-40B4-BE49-F238E27FC236}">
                <a16:creationId xmlns:a16="http://schemas.microsoft.com/office/drawing/2014/main" id="{AC5FB833-B94B-4DBE-8D42-DAABC41B32FE}"/>
              </a:ext>
            </a:extLst>
          </p:cNvPr>
          <p:cNvSpPr>
            <a:spLocks noGrp="1"/>
          </p:cNvSpPr>
          <p:nvPr>
            <p:ph idx="1"/>
          </p:nvPr>
        </p:nvSpPr>
        <p:spPr>
          <a:xfrm>
            <a:off x="838200" y="1554922"/>
            <a:ext cx="9906000" cy="4541079"/>
          </a:xfrm>
        </p:spPr>
        <p:txBody>
          <a:bodyPr>
            <a:normAutofit lnSpcReduction="10000"/>
          </a:bodyPr>
          <a:lstStyle/>
          <a:p>
            <a:pPr>
              <a:defRPr/>
            </a:pPr>
            <a:r>
              <a:rPr lang="en-US" altLang="en-US" sz="2800" b="1" dirty="0"/>
              <a:t>RCW 70.245.180 Authority of chapter — References to practices under this chapter — Applicable standard of care.</a:t>
            </a:r>
          </a:p>
          <a:p>
            <a:pPr lvl="1">
              <a:defRPr/>
            </a:pPr>
            <a:r>
              <a:rPr lang="en-US" altLang="en-US" sz="2400" dirty="0"/>
              <a:t>(1) Nothing in this chapter authorizes a physician or any other person to end a patient's life by lethal injection, mercy killing, or active euthanasia. Actions taken in accordance with this chapter do not, for any purpose, constitute suicide, assisted suicide, mercy killing, or homicide, under the law</a:t>
            </a:r>
            <a:r>
              <a:rPr lang="en-US" altLang="en-US" sz="2400" b="1" dirty="0"/>
              <a:t>. </a:t>
            </a:r>
            <a:r>
              <a:rPr lang="en-US" altLang="en-US" sz="2400" b="1" dirty="0">
                <a:solidFill>
                  <a:srgbClr val="FFFF00"/>
                </a:solidFill>
              </a:rPr>
              <a:t>State reports shall not refer to practice under this chapter as "suicide" or "assisted suicide." </a:t>
            </a:r>
            <a:r>
              <a:rPr lang="en-US" altLang="en-US" sz="2400" b="1" dirty="0"/>
              <a:t>Consistent with RCW </a:t>
            </a:r>
          </a:p>
          <a:p>
            <a:pPr>
              <a:defRPr/>
            </a:pPr>
            <a:endParaRPr lang="en-US" altLang="en-US" dirty="0"/>
          </a:p>
        </p:txBody>
      </p:sp>
      <p:sp>
        <p:nvSpPr>
          <p:cNvPr id="70660" name="Slide Number Placeholder 3">
            <a:extLst>
              <a:ext uri="{FF2B5EF4-FFF2-40B4-BE49-F238E27FC236}">
                <a16:creationId xmlns:a16="http://schemas.microsoft.com/office/drawing/2014/main" id="{E57F77D9-807E-4AE7-9F1F-9DE866EE21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1A8BD0C8-9DD0-438A-B60A-E0205F5B1E2D}" type="slidenum">
              <a:rPr lang="en-US" altLang="en-US"/>
              <a:pPr>
                <a:buClrTx/>
                <a:buSzTx/>
                <a:buFontTx/>
                <a:buNone/>
              </a:pPr>
              <a:t>24</a:t>
            </a:fld>
            <a:endParaRPr lang="en-US" alt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7D4D-EFB8-4FE5-933E-5C78734CC8E2}"/>
              </a:ext>
            </a:extLst>
          </p:cNvPr>
          <p:cNvSpPr>
            <a:spLocks noGrp="1"/>
          </p:cNvSpPr>
          <p:nvPr>
            <p:ph type="title"/>
          </p:nvPr>
        </p:nvSpPr>
        <p:spPr/>
        <p:txBody>
          <a:bodyPr>
            <a:normAutofit/>
          </a:bodyPr>
          <a:lstStyle/>
          <a:p>
            <a:pPr>
              <a:defRPr/>
            </a:pPr>
            <a:r>
              <a:rPr lang="en-US" sz="4000" dirty="0"/>
              <a:t>What’s the big deal?</a:t>
            </a:r>
          </a:p>
        </p:txBody>
      </p:sp>
      <p:sp>
        <p:nvSpPr>
          <p:cNvPr id="72707" name="Content Placeholder 2">
            <a:extLst>
              <a:ext uri="{FF2B5EF4-FFF2-40B4-BE49-F238E27FC236}">
                <a16:creationId xmlns:a16="http://schemas.microsoft.com/office/drawing/2014/main" id="{0A696A8B-9218-4225-B382-8BF983081D6E}"/>
              </a:ext>
            </a:extLst>
          </p:cNvPr>
          <p:cNvSpPr>
            <a:spLocks noGrp="1"/>
          </p:cNvSpPr>
          <p:nvPr>
            <p:ph idx="1"/>
          </p:nvPr>
        </p:nvSpPr>
        <p:spPr>
          <a:xfrm>
            <a:off x="609600" y="1828800"/>
            <a:ext cx="11353800" cy="4495800"/>
          </a:xfrm>
        </p:spPr>
        <p:txBody>
          <a:bodyPr>
            <a:normAutofit/>
          </a:bodyPr>
          <a:lstStyle/>
          <a:p>
            <a:r>
              <a:rPr lang="en-US" altLang="en-US" sz="2800" dirty="0"/>
              <a:t>Does it matter when language is legislated?</a:t>
            </a:r>
          </a:p>
          <a:p>
            <a:r>
              <a:rPr lang="en-US" altLang="en-US" sz="2800" dirty="0"/>
              <a:t>Note that the language is value laden.  Some reason:</a:t>
            </a:r>
          </a:p>
          <a:p>
            <a:pPr lvl="1"/>
            <a:r>
              <a:rPr lang="en-US" altLang="en-US" sz="2400" dirty="0"/>
              <a:t>“Death” doesn’t sound as bad as “suicide”</a:t>
            </a:r>
          </a:p>
          <a:p>
            <a:pPr lvl="1"/>
            <a:r>
              <a:rPr lang="en-US" altLang="en-US" sz="2400" dirty="0"/>
              <a:t>“Medical Aid in Dying” and “Death with dignity” sound better than “Physician Assisted Suicide”</a:t>
            </a:r>
          </a:p>
          <a:p>
            <a:r>
              <a:rPr lang="en-US" altLang="en-US" sz="2800" dirty="0"/>
              <a:t>What other place of historical significance legislated what physician assisted suicide may be called?  </a:t>
            </a:r>
            <a:r>
              <a:rPr lang="en-US" altLang="en-US" sz="2800" u="sng" dirty="0">
                <a:solidFill>
                  <a:srgbClr val="FFFF00"/>
                </a:solidFill>
              </a:rPr>
              <a:t>NAZI GERMANY!!</a:t>
            </a:r>
          </a:p>
        </p:txBody>
      </p:sp>
      <p:sp>
        <p:nvSpPr>
          <p:cNvPr id="72708" name="Slide Number Placeholder 3">
            <a:extLst>
              <a:ext uri="{FF2B5EF4-FFF2-40B4-BE49-F238E27FC236}">
                <a16:creationId xmlns:a16="http://schemas.microsoft.com/office/drawing/2014/main" id="{CA1C1AFD-FF21-4976-A7BA-FE32D37EC3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54BD9732-370C-41B6-BAB1-D379E487AA8E}" type="slidenum">
              <a:rPr lang="en-US" altLang="en-US" sz="2800"/>
              <a:pPr>
                <a:buClrTx/>
                <a:buSzTx/>
                <a:buFontTx/>
                <a:buNone/>
              </a:pPr>
              <a:t>25</a:t>
            </a:fld>
            <a:endParaRPr lang="en-US"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4183-ACDD-44CE-9052-23C893B2C3BD}"/>
              </a:ext>
            </a:extLst>
          </p:cNvPr>
          <p:cNvSpPr>
            <a:spLocks noGrp="1"/>
          </p:cNvSpPr>
          <p:nvPr>
            <p:ph type="title"/>
          </p:nvPr>
        </p:nvSpPr>
        <p:spPr>
          <a:xfrm>
            <a:off x="2486028" y="1289888"/>
            <a:ext cx="4391023" cy="4278224"/>
          </a:xfrm>
        </p:spPr>
        <p:txBody>
          <a:bodyPr vert="horz" lIns="91440" tIns="45720" rIns="91440" bIns="45720" rtlCol="0" anchor="ctr">
            <a:normAutofit/>
          </a:bodyPr>
          <a:lstStyle/>
          <a:p>
            <a:pPr algn="r" defTabSz="914400">
              <a:defRPr/>
            </a:pPr>
            <a:r>
              <a:rPr lang="en-US" sz="4700" dirty="0"/>
              <a:t>The Candidate and event</a:t>
            </a:r>
          </a:p>
        </p:txBody>
      </p:sp>
      <p:sp>
        <p:nvSpPr>
          <p:cNvPr id="5" name="Text Placeholder 4">
            <a:extLst>
              <a:ext uri="{FF2B5EF4-FFF2-40B4-BE49-F238E27FC236}">
                <a16:creationId xmlns:a16="http://schemas.microsoft.com/office/drawing/2014/main" id="{311880FE-BCC1-4E0C-A6DF-EE68DB94E9F4}"/>
              </a:ext>
            </a:extLst>
          </p:cNvPr>
          <p:cNvSpPr>
            <a:spLocks noGrp="1"/>
          </p:cNvSpPr>
          <p:nvPr>
            <p:ph type="body" idx="1"/>
          </p:nvPr>
        </p:nvSpPr>
        <p:spPr>
          <a:xfrm>
            <a:off x="7462666" y="1289890"/>
            <a:ext cx="2242419" cy="4278223"/>
          </a:xfrm>
        </p:spPr>
        <p:txBody>
          <a:bodyPr vert="horz" lIns="91440" tIns="45720" rIns="91440" bIns="45720" rtlCol="0" anchor="ctr">
            <a:normAutofit/>
          </a:bodyPr>
          <a:lstStyle/>
          <a:p>
            <a:pPr algn="l" defTabSz="914400">
              <a:spcBef>
                <a:spcPts val="1000"/>
              </a:spcBef>
            </a:pPr>
            <a:endParaRPr lang="en-US" sz="2400">
              <a:solidFill>
                <a:schemeClr val="tx1"/>
              </a:solidFill>
            </a:endParaRPr>
          </a:p>
        </p:txBody>
      </p:sp>
      <p:sp>
        <p:nvSpPr>
          <p:cNvPr id="59396" name="Slide Number Placeholder 3">
            <a:extLst>
              <a:ext uri="{FF2B5EF4-FFF2-40B4-BE49-F238E27FC236}">
                <a16:creationId xmlns:a16="http://schemas.microsoft.com/office/drawing/2014/main" id="{97997C71-D10B-4FA7-8807-C40EEDFE9EB5}"/>
              </a:ext>
            </a:extLst>
          </p:cNvPr>
          <p:cNvSpPr>
            <a:spLocks noGrp="1"/>
          </p:cNvSpPr>
          <p:nvPr>
            <p:ph type="sldNum" sz="quarter" idx="12"/>
          </p:nvPr>
        </p:nvSpPr>
        <p:spPr bwMode="auto">
          <a:xfrm>
            <a:off x="9422505" y="5791200"/>
            <a:ext cx="864495" cy="517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457200" eaLnBrk="1" hangingPunct="1">
              <a:spcAft>
                <a:spcPts val="600"/>
              </a:spcAft>
              <a:buClrTx/>
              <a:buSzTx/>
              <a:buNone/>
            </a:pPr>
            <a:fld id="{A82B3370-203C-4D93-9C28-C7F6CEC4FDE2}" type="slidenum">
              <a:rPr lang="en-US" altLang="en-US" sz="2800" dirty="0">
                <a:solidFill>
                  <a:schemeClr val="tx1">
                    <a:tint val="75000"/>
                  </a:schemeClr>
                </a:solidFill>
                <a:latin typeface="+mn-lt"/>
                <a:cs typeface="+mn-cs"/>
              </a:rPr>
              <a:pPr defTabSz="457200" eaLnBrk="1" hangingPunct="1">
                <a:spcAft>
                  <a:spcPts val="600"/>
                </a:spcAft>
                <a:buClrTx/>
                <a:buSzTx/>
                <a:buNone/>
              </a:pPr>
              <a:t>26</a:t>
            </a:fld>
            <a:endParaRPr lang="en-US" altLang="en-US" sz="1000" dirty="0">
              <a:solidFill>
                <a:schemeClr val="tx1">
                  <a:tint val="75000"/>
                </a:schemeClr>
              </a:solidFill>
              <a:latin typeface="+mn-lt"/>
              <a:cs typeface="+mn-cs"/>
            </a:endParaRPr>
          </a:p>
        </p:txBody>
      </p:sp>
    </p:spTree>
    <p:extLst>
      <p:ext uri="{BB962C8B-B14F-4D97-AF65-F5344CB8AC3E}">
        <p14:creationId xmlns:p14="http://schemas.microsoft.com/office/powerpoint/2010/main" val="2309614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44A76-B46D-6D6C-9138-C48F0769BCDF}"/>
              </a:ext>
            </a:extLst>
          </p:cNvPr>
          <p:cNvSpPr>
            <a:spLocks noGrp="1"/>
          </p:cNvSpPr>
          <p:nvPr>
            <p:ph type="title"/>
          </p:nvPr>
        </p:nvSpPr>
        <p:spPr/>
        <p:txBody>
          <a:bodyPr>
            <a:normAutofit/>
          </a:bodyPr>
          <a:lstStyle/>
          <a:p>
            <a:r>
              <a:rPr lang="en-US" sz="4400" dirty="0"/>
              <a:t>candidate</a:t>
            </a:r>
          </a:p>
        </p:txBody>
      </p:sp>
      <p:sp>
        <p:nvSpPr>
          <p:cNvPr id="3" name="Content Placeholder 2">
            <a:extLst>
              <a:ext uri="{FF2B5EF4-FFF2-40B4-BE49-F238E27FC236}">
                <a16:creationId xmlns:a16="http://schemas.microsoft.com/office/drawing/2014/main" id="{D06C5A33-609E-F3AE-4E18-42C398F7EBA1}"/>
              </a:ext>
            </a:extLst>
          </p:cNvPr>
          <p:cNvSpPr>
            <a:spLocks noGrp="1"/>
          </p:cNvSpPr>
          <p:nvPr>
            <p:ph idx="1"/>
          </p:nvPr>
        </p:nvSpPr>
        <p:spPr>
          <a:xfrm>
            <a:off x="762000" y="1676400"/>
            <a:ext cx="10820400" cy="4419600"/>
          </a:xfrm>
        </p:spPr>
        <p:txBody>
          <a:bodyPr>
            <a:normAutofit lnSpcReduction="10000"/>
          </a:bodyPr>
          <a:lstStyle/>
          <a:p>
            <a:r>
              <a:rPr lang="en-US" sz="3600" dirty="0"/>
              <a:t>18 Years</a:t>
            </a:r>
          </a:p>
          <a:p>
            <a:r>
              <a:rPr lang="en-US" sz="3600" dirty="0"/>
              <a:t>Terminal condition with less than 6 months to live</a:t>
            </a:r>
          </a:p>
          <a:p>
            <a:pPr lvl="1"/>
            <a:r>
              <a:rPr lang="en-US" sz="3200" dirty="0"/>
              <a:t>Determined by 2 Independent Physicians </a:t>
            </a:r>
          </a:p>
          <a:p>
            <a:r>
              <a:rPr lang="en-US" sz="3600" dirty="0"/>
              <a:t>Must have ability to administer without assistance</a:t>
            </a:r>
          </a:p>
          <a:p>
            <a:r>
              <a:rPr lang="en-US" sz="3600" dirty="0"/>
              <a:t>Have decision making capacity  - No coercion</a:t>
            </a:r>
          </a:p>
          <a:p>
            <a:r>
              <a:rPr lang="en-US" sz="3600" dirty="0"/>
              <a:t>Receive Hospice Care</a:t>
            </a:r>
          </a:p>
        </p:txBody>
      </p:sp>
      <p:sp>
        <p:nvSpPr>
          <p:cNvPr id="4" name="Slide Number Placeholder 3">
            <a:extLst>
              <a:ext uri="{FF2B5EF4-FFF2-40B4-BE49-F238E27FC236}">
                <a16:creationId xmlns:a16="http://schemas.microsoft.com/office/drawing/2014/main" id="{24428C09-5917-81E5-47C0-60AA9783249E}"/>
              </a:ext>
            </a:extLst>
          </p:cNvPr>
          <p:cNvSpPr>
            <a:spLocks noGrp="1"/>
          </p:cNvSpPr>
          <p:nvPr>
            <p:ph type="sldNum" sz="quarter" idx="12"/>
          </p:nvPr>
        </p:nvSpPr>
        <p:spPr>
          <a:xfrm>
            <a:off x="10439401" y="5715001"/>
            <a:ext cx="828156" cy="533400"/>
          </a:xfrm>
        </p:spPr>
        <p:txBody>
          <a:bodyPr/>
          <a:lstStyle/>
          <a:p>
            <a:fld id="{6D22F896-40B5-4ADD-8801-0D06FADFA095}" type="slidenum">
              <a:rPr lang="en-US" sz="2800" smtClean="0"/>
              <a:t>27</a:t>
            </a:fld>
            <a:endParaRPr lang="en-US" dirty="0"/>
          </a:p>
        </p:txBody>
      </p:sp>
    </p:spTree>
    <p:extLst>
      <p:ext uri="{BB962C8B-B14F-4D97-AF65-F5344CB8AC3E}">
        <p14:creationId xmlns:p14="http://schemas.microsoft.com/office/powerpoint/2010/main" val="2435933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1C54-78B1-D21F-B6F4-B0279E2A1FA3}"/>
              </a:ext>
            </a:extLst>
          </p:cNvPr>
          <p:cNvSpPr>
            <a:spLocks noGrp="1"/>
          </p:cNvSpPr>
          <p:nvPr>
            <p:ph type="title"/>
          </p:nvPr>
        </p:nvSpPr>
        <p:spPr>
          <a:xfrm>
            <a:off x="933892" y="533400"/>
            <a:ext cx="10353761" cy="940354"/>
          </a:xfrm>
        </p:spPr>
        <p:txBody>
          <a:bodyPr vert="horz" lIns="91440" tIns="45720" rIns="91440" bIns="45720" rtlCol="0" anchor="b">
            <a:normAutofit/>
          </a:bodyPr>
          <a:lstStyle/>
          <a:p>
            <a:r>
              <a:rPr lang="en-US" sz="4400"/>
              <a:t>Drug Dosing in PAS</a:t>
            </a:r>
            <a:endParaRPr lang="en-US" sz="4400" dirty="0"/>
          </a:p>
        </p:txBody>
      </p:sp>
      <p:sp>
        <p:nvSpPr>
          <p:cNvPr id="3" name="Slide Number Placeholder 2">
            <a:extLst>
              <a:ext uri="{FF2B5EF4-FFF2-40B4-BE49-F238E27FC236}">
                <a16:creationId xmlns:a16="http://schemas.microsoft.com/office/drawing/2014/main" id="{612B943B-2A28-0418-EC51-B1641F536419}"/>
              </a:ext>
            </a:extLst>
          </p:cNvPr>
          <p:cNvSpPr>
            <a:spLocks noGrp="1"/>
          </p:cNvSpPr>
          <p:nvPr>
            <p:ph type="sldNum" sz="quarter" idx="12"/>
          </p:nvPr>
        </p:nvSpPr>
        <p:spPr>
          <a:xfrm>
            <a:off x="10287001" y="5867400"/>
            <a:ext cx="980556" cy="80708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24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graphicFrame>
        <p:nvGraphicFramePr>
          <p:cNvPr id="4" name="Table 3">
            <a:extLst>
              <a:ext uri="{FF2B5EF4-FFF2-40B4-BE49-F238E27FC236}">
                <a16:creationId xmlns:a16="http://schemas.microsoft.com/office/drawing/2014/main" id="{8CEDD7BC-A911-7850-259D-79E5AEA519A3}"/>
              </a:ext>
            </a:extLst>
          </p:cNvPr>
          <p:cNvGraphicFramePr>
            <a:graphicFrameLocks noGrp="1"/>
          </p:cNvGraphicFramePr>
          <p:nvPr>
            <p:extLst>
              <p:ext uri="{D42A27DB-BD31-4B8C-83A1-F6EECF244321}">
                <p14:modId xmlns:p14="http://schemas.microsoft.com/office/powerpoint/2010/main" val="3927757093"/>
              </p:ext>
            </p:extLst>
          </p:nvPr>
        </p:nvGraphicFramePr>
        <p:xfrm>
          <a:off x="548114" y="1725355"/>
          <a:ext cx="11125315" cy="3572589"/>
        </p:xfrm>
        <a:graphic>
          <a:graphicData uri="http://schemas.openxmlformats.org/drawingml/2006/table">
            <a:tbl>
              <a:tblPr firstRow="1" firstCol="1" bandRow="1">
                <a:tableStyleId>{8EC20E35-A176-4012-BC5E-935CFFF8708E}</a:tableStyleId>
              </a:tblPr>
              <a:tblGrid>
                <a:gridCol w="4862086">
                  <a:extLst>
                    <a:ext uri="{9D8B030D-6E8A-4147-A177-3AD203B41FA5}">
                      <a16:colId xmlns:a16="http://schemas.microsoft.com/office/drawing/2014/main" val="1075357872"/>
                    </a:ext>
                  </a:extLst>
                </a:gridCol>
                <a:gridCol w="3505200">
                  <a:extLst>
                    <a:ext uri="{9D8B030D-6E8A-4147-A177-3AD203B41FA5}">
                      <a16:colId xmlns:a16="http://schemas.microsoft.com/office/drawing/2014/main" val="2581109311"/>
                    </a:ext>
                  </a:extLst>
                </a:gridCol>
                <a:gridCol w="2758029">
                  <a:extLst>
                    <a:ext uri="{9D8B030D-6E8A-4147-A177-3AD203B41FA5}">
                      <a16:colId xmlns:a16="http://schemas.microsoft.com/office/drawing/2014/main" val="2488542147"/>
                    </a:ext>
                  </a:extLst>
                </a:gridCol>
              </a:tblGrid>
              <a:tr h="1170245">
                <a:tc>
                  <a:txBody>
                    <a:bodyPr/>
                    <a:lstStyle/>
                    <a:p>
                      <a:pPr marL="0" marR="0">
                        <a:lnSpc>
                          <a:spcPct val="107000"/>
                        </a:lnSpc>
                        <a:spcBef>
                          <a:spcPts val="0"/>
                        </a:spcBef>
                        <a:spcAft>
                          <a:spcPts val="0"/>
                        </a:spcAft>
                      </a:pPr>
                      <a:r>
                        <a:rPr lang="en-US" sz="2900" kern="100" dirty="0">
                          <a:effectLst/>
                        </a:rPr>
                        <a:t>Lethal Dose</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Therapeutic Doses</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Orders of Magnitude </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3451395866"/>
                  </a:ext>
                </a:extLst>
              </a:tr>
              <a:tr h="488191">
                <a:tc>
                  <a:txBody>
                    <a:bodyPr/>
                    <a:lstStyle/>
                    <a:p>
                      <a:pPr marL="0" marR="0">
                        <a:lnSpc>
                          <a:spcPct val="107000"/>
                        </a:lnSpc>
                        <a:spcBef>
                          <a:spcPts val="0"/>
                        </a:spcBef>
                        <a:spcAft>
                          <a:spcPts val="0"/>
                        </a:spcAft>
                      </a:pPr>
                      <a:r>
                        <a:rPr lang="en-US" sz="2900" kern="100" dirty="0">
                          <a:effectLst/>
                        </a:rPr>
                        <a:t>Diazepam 1,000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5-10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100-200 X</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2142783941"/>
                  </a:ext>
                </a:extLst>
              </a:tr>
              <a:tr h="426209">
                <a:tc>
                  <a:txBody>
                    <a:bodyPr/>
                    <a:lstStyle/>
                    <a:p>
                      <a:pPr marL="0" marR="0">
                        <a:lnSpc>
                          <a:spcPct val="107000"/>
                        </a:lnSpc>
                        <a:spcBef>
                          <a:spcPts val="0"/>
                        </a:spcBef>
                        <a:spcAft>
                          <a:spcPts val="0"/>
                        </a:spcAft>
                      </a:pPr>
                      <a:r>
                        <a:rPr lang="en-US" sz="2900" kern="100" dirty="0">
                          <a:effectLst/>
                        </a:rPr>
                        <a:t>Digoxin 100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0.125-0.250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400-800 X</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3553886503"/>
                  </a:ext>
                </a:extLst>
              </a:tr>
              <a:tr h="488191">
                <a:tc>
                  <a:txBody>
                    <a:bodyPr/>
                    <a:lstStyle/>
                    <a:p>
                      <a:pPr marL="0" marR="0">
                        <a:lnSpc>
                          <a:spcPct val="107000"/>
                        </a:lnSpc>
                        <a:spcBef>
                          <a:spcPts val="0"/>
                        </a:spcBef>
                        <a:spcAft>
                          <a:spcPts val="0"/>
                        </a:spcAft>
                      </a:pPr>
                      <a:r>
                        <a:rPr lang="en-US" sz="2900" kern="100" dirty="0">
                          <a:effectLst/>
                        </a:rPr>
                        <a:t>Morphine 15,000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5-30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500-3,000 X</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551227636"/>
                  </a:ext>
                </a:extLst>
              </a:tr>
              <a:tr h="488191">
                <a:tc>
                  <a:txBody>
                    <a:bodyPr/>
                    <a:lstStyle/>
                    <a:p>
                      <a:pPr marL="0" marR="0">
                        <a:lnSpc>
                          <a:spcPct val="107000"/>
                        </a:lnSpc>
                        <a:spcBef>
                          <a:spcPts val="0"/>
                        </a:spcBef>
                        <a:spcAft>
                          <a:spcPts val="0"/>
                        </a:spcAft>
                      </a:pPr>
                      <a:r>
                        <a:rPr lang="en-US" sz="2900" kern="100" dirty="0">
                          <a:effectLst/>
                        </a:rPr>
                        <a:t>Amitriptyline 8,000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10-150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53-800 X</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2789282187"/>
                  </a:ext>
                </a:extLst>
              </a:tr>
              <a:tr h="488191">
                <a:tc>
                  <a:txBody>
                    <a:bodyPr/>
                    <a:lstStyle/>
                    <a:p>
                      <a:pPr marL="0" marR="0">
                        <a:lnSpc>
                          <a:spcPct val="107000"/>
                        </a:lnSpc>
                        <a:spcBef>
                          <a:spcPts val="0"/>
                        </a:spcBef>
                        <a:spcAft>
                          <a:spcPts val="0"/>
                        </a:spcAft>
                      </a:pPr>
                      <a:r>
                        <a:rPr lang="en-US" sz="2900" kern="100" dirty="0">
                          <a:effectLst/>
                        </a:rPr>
                        <a:t>Phenobarbital 5,000 mg</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a:effectLst/>
                        </a:rPr>
                        <a:t>15-100 mg</a:t>
                      </a:r>
                      <a:endParaRPr lang="en-US"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tc>
                  <a:txBody>
                    <a:bodyPr/>
                    <a:lstStyle/>
                    <a:p>
                      <a:pPr marL="0" marR="0">
                        <a:lnSpc>
                          <a:spcPct val="107000"/>
                        </a:lnSpc>
                        <a:spcBef>
                          <a:spcPts val="0"/>
                        </a:spcBef>
                        <a:spcAft>
                          <a:spcPts val="0"/>
                        </a:spcAft>
                      </a:pPr>
                      <a:r>
                        <a:rPr lang="en-US" sz="2900" kern="100" dirty="0">
                          <a:effectLst/>
                        </a:rPr>
                        <a:t>50-333 X</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031" marR="182031" marT="0" marB="0"/>
                </a:tc>
                <a:extLst>
                  <a:ext uri="{0D108BD9-81ED-4DB2-BD59-A6C34878D82A}">
                    <a16:rowId xmlns:a16="http://schemas.microsoft.com/office/drawing/2014/main" val="3609605185"/>
                  </a:ext>
                </a:extLst>
              </a:tr>
            </a:tbl>
          </a:graphicData>
        </a:graphic>
      </p:graphicFrame>
      <p:sp>
        <p:nvSpPr>
          <p:cNvPr id="6" name="TextBox 5">
            <a:extLst>
              <a:ext uri="{FF2B5EF4-FFF2-40B4-BE49-F238E27FC236}">
                <a16:creationId xmlns:a16="http://schemas.microsoft.com/office/drawing/2014/main" id="{F66D890D-2441-A83B-D6A5-E5890D7A825A}"/>
              </a:ext>
            </a:extLst>
          </p:cNvPr>
          <p:cNvSpPr txBox="1"/>
          <p:nvPr/>
        </p:nvSpPr>
        <p:spPr>
          <a:xfrm>
            <a:off x="1157771" y="6035130"/>
            <a:ext cx="6919429" cy="646331"/>
          </a:xfrm>
          <a:prstGeom prst="rect">
            <a:avLst/>
          </a:prstGeom>
          <a:noFill/>
        </p:spPr>
        <p:txBody>
          <a:bodyPr wrap="square">
            <a:spAutoFit/>
          </a:bodyPr>
          <a:lstStyle/>
          <a:p>
            <a:r>
              <a:rPr lang="en-US" sz="1800" b="0" i="0" u="none" strike="noStrike" baseline="0" dirty="0">
                <a:latin typeface="Noto Sans" panose="020B0502040504020204" pitchFamily="34" charset="0"/>
              </a:rPr>
              <a:t>American Clinicians Academy on Medical Aid in Dying, https://www.acamaid.org/pharmacologyinfoupdates/</a:t>
            </a:r>
            <a:endParaRPr lang="en-US" dirty="0"/>
          </a:p>
        </p:txBody>
      </p:sp>
    </p:spTree>
    <p:extLst>
      <p:ext uri="{BB962C8B-B14F-4D97-AF65-F5344CB8AC3E}">
        <p14:creationId xmlns:p14="http://schemas.microsoft.com/office/powerpoint/2010/main" val="101524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B351-23BD-BFBA-A26B-46C0478448F4}"/>
              </a:ext>
            </a:extLst>
          </p:cNvPr>
          <p:cNvSpPr>
            <a:spLocks noGrp="1"/>
          </p:cNvSpPr>
          <p:nvPr>
            <p:ph type="title"/>
          </p:nvPr>
        </p:nvSpPr>
        <p:spPr/>
        <p:txBody>
          <a:bodyPr/>
          <a:lstStyle/>
          <a:p>
            <a:r>
              <a:rPr lang="en-US" dirty="0"/>
              <a:t>Important – Don’t Blur the Lines</a:t>
            </a:r>
          </a:p>
        </p:txBody>
      </p:sp>
      <p:sp>
        <p:nvSpPr>
          <p:cNvPr id="3" name="Content Placeholder 2">
            <a:extLst>
              <a:ext uri="{FF2B5EF4-FFF2-40B4-BE49-F238E27FC236}">
                <a16:creationId xmlns:a16="http://schemas.microsoft.com/office/drawing/2014/main" id="{66EB9DB5-BBCA-B8D1-8E53-71F55EE3615C}"/>
              </a:ext>
            </a:extLst>
          </p:cNvPr>
          <p:cNvSpPr>
            <a:spLocks noGrp="1"/>
          </p:cNvSpPr>
          <p:nvPr>
            <p:ph idx="1"/>
          </p:nvPr>
        </p:nvSpPr>
        <p:spPr>
          <a:xfrm>
            <a:off x="381001" y="1752600"/>
            <a:ext cx="11049000" cy="4648200"/>
          </a:xfrm>
        </p:spPr>
        <p:txBody>
          <a:bodyPr>
            <a:normAutofit/>
          </a:bodyPr>
          <a:lstStyle/>
          <a:p>
            <a:r>
              <a:rPr lang="en-US" sz="3600" dirty="0"/>
              <a:t>Comfort care at the end of life is not the same as killing</a:t>
            </a:r>
          </a:p>
          <a:p>
            <a:pPr marL="0" indent="0" algn="ctr">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3200" kern="100" dirty="0">
                <a:effectLst/>
                <a:latin typeface="Open Sans" panose="020B0606030504020204" pitchFamily="34" charset="0"/>
                <a:ea typeface="Calibri" panose="020F0502020204030204" pitchFamily="34" charset="0"/>
                <a:cs typeface="Times New Roman" panose="02020603050405020304" pitchFamily="18" charset="0"/>
              </a:rPr>
              <a:t>The ending of suffering by ending life has been held as distinct from palliative care, which relieves suffering without intentionally hastening death.</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American Academy of Hospice and Palliative Care Physicians,  </a:t>
            </a:r>
            <a:r>
              <a:rPr lang="en-US" sz="2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https://aahpm.org/positions/pad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3200" dirty="0"/>
          </a:p>
          <a:p>
            <a:endParaRPr lang="en-US" sz="3200" dirty="0"/>
          </a:p>
        </p:txBody>
      </p:sp>
      <p:sp>
        <p:nvSpPr>
          <p:cNvPr id="4" name="Slide Number Placeholder 3">
            <a:extLst>
              <a:ext uri="{FF2B5EF4-FFF2-40B4-BE49-F238E27FC236}">
                <a16:creationId xmlns:a16="http://schemas.microsoft.com/office/drawing/2014/main" id="{C81757D4-412B-F4C5-8D55-A54F93BA959E}"/>
              </a:ext>
            </a:extLst>
          </p:cNvPr>
          <p:cNvSpPr>
            <a:spLocks noGrp="1"/>
          </p:cNvSpPr>
          <p:nvPr>
            <p:ph type="sldNum" sz="quarter" idx="12"/>
          </p:nvPr>
        </p:nvSpPr>
        <p:spPr/>
        <p:txBody>
          <a:bodyPr/>
          <a:lstStyle/>
          <a:p>
            <a:fld id="{6D22F896-40B5-4ADD-8801-0D06FADFA095}" type="slidenum">
              <a:rPr lang="en-US" sz="2000" smtClean="0"/>
              <a:t>29</a:t>
            </a:fld>
            <a:endParaRPr lang="en-US" dirty="0"/>
          </a:p>
        </p:txBody>
      </p:sp>
    </p:spTree>
    <p:extLst>
      <p:ext uri="{BB962C8B-B14F-4D97-AF65-F5344CB8AC3E}">
        <p14:creationId xmlns:p14="http://schemas.microsoft.com/office/powerpoint/2010/main" val="228490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E2EE-59FE-4B59-AFD5-AC7BF6A1EBF4}"/>
              </a:ext>
            </a:extLst>
          </p:cNvPr>
          <p:cNvSpPr>
            <a:spLocks noGrp="1"/>
          </p:cNvSpPr>
          <p:nvPr>
            <p:ph type="title"/>
          </p:nvPr>
        </p:nvSpPr>
        <p:spPr>
          <a:xfrm>
            <a:off x="5161089" y="187702"/>
            <a:ext cx="6340084" cy="1326321"/>
          </a:xfrm>
        </p:spPr>
        <p:txBody>
          <a:bodyPr>
            <a:normAutofit/>
          </a:bodyPr>
          <a:lstStyle/>
          <a:p>
            <a:pPr>
              <a:defRPr/>
            </a:pPr>
            <a:r>
              <a:rPr lang="en-US" dirty="0"/>
              <a:t>Deuteronomy 30:19-20a</a:t>
            </a:r>
          </a:p>
        </p:txBody>
      </p:sp>
      <p:pic>
        <p:nvPicPr>
          <p:cNvPr id="11270" name="Picture 11269" descr="Hand reaching out to sun">
            <a:extLst>
              <a:ext uri="{FF2B5EF4-FFF2-40B4-BE49-F238E27FC236}">
                <a16:creationId xmlns:a16="http://schemas.microsoft.com/office/drawing/2014/main" id="{58A2F841-002A-803E-CBE6-BBFCE6831C9F}"/>
              </a:ext>
            </a:extLst>
          </p:cNvPr>
          <p:cNvPicPr>
            <a:picLocks noChangeAspect="1"/>
          </p:cNvPicPr>
          <p:nvPr/>
        </p:nvPicPr>
        <p:blipFill rotWithShape="1">
          <a:blip r:embed="rId4"/>
          <a:srcRect l="36547" r="18162" b="2"/>
          <a:stretch/>
        </p:blipFill>
        <p:spPr>
          <a:xfrm>
            <a:off x="20" y="10"/>
            <a:ext cx="4635987" cy="6857990"/>
          </a:xfrm>
          <a:prstGeom prst="rect">
            <a:avLst/>
          </a:prstGeom>
        </p:spPr>
      </p:pic>
      <p:sp>
        <p:nvSpPr>
          <p:cNvPr id="11267" name="Content Placeholder 2">
            <a:extLst>
              <a:ext uri="{FF2B5EF4-FFF2-40B4-BE49-F238E27FC236}">
                <a16:creationId xmlns:a16="http://schemas.microsoft.com/office/drawing/2014/main" id="{F4274429-1545-4BB8-B3FE-9B69A533154B}"/>
              </a:ext>
            </a:extLst>
          </p:cNvPr>
          <p:cNvSpPr>
            <a:spLocks noGrp="1"/>
          </p:cNvSpPr>
          <p:nvPr>
            <p:ph idx="1"/>
          </p:nvPr>
        </p:nvSpPr>
        <p:spPr>
          <a:xfrm>
            <a:off x="4953009" y="1219200"/>
            <a:ext cx="6781784" cy="5257800"/>
          </a:xfrm>
        </p:spPr>
        <p:txBody>
          <a:bodyPr>
            <a:normAutofit lnSpcReduction="10000"/>
          </a:bodyPr>
          <a:lstStyle/>
          <a:p>
            <a:pPr marL="0" indent="0">
              <a:buNone/>
            </a:pPr>
            <a:r>
              <a:rPr lang="en-US" altLang="en-US" sz="3200" baseline="30000" dirty="0"/>
              <a:t>19</a:t>
            </a:r>
            <a:r>
              <a:rPr lang="en-US" altLang="en-US" sz="3200" dirty="0"/>
              <a:t> I call heaven and earth to witness against you today, that I have set before you life and death, blessing and curse. Therefore </a:t>
            </a:r>
            <a:r>
              <a:rPr lang="en-US" altLang="en-US" sz="3200" b="1" dirty="0">
                <a:solidFill>
                  <a:srgbClr val="FFFF00"/>
                </a:solidFill>
              </a:rPr>
              <a:t>choose life</a:t>
            </a:r>
            <a:r>
              <a:rPr lang="en-US" altLang="en-US" sz="3200" dirty="0"/>
              <a:t>, that you and your offspring may live,  </a:t>
            </a:r>
            <a:r>
              <a:rPr lang="en-US" altLang="en-US" sz="3200" baseline="30000" dirty="0"/>
              <a:t>20</a:t>
            </a:r>
            <a:r>
              <a:rPr lang="en-US" altLang="en-US" sz="3200" dirty="0"/>
              <a:t> loving the LORD your God, obeying his voice and holding fast to him, for he is your life and length of days</a:t>
            </a:r>
          </a:p>
        </p:txBody>
      </p:sp>
      <p:cxnSp>
        <p:nvCxnSpPr>
          <p:cNvPr id="11274" name="Straight Connector 11273">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1268" name="Slide Number Placeholder 3">
            <a:extLst>
              <a:ext uri="{FF2B5EF4-FFF2-40B4-BE49-F238E27FC236}">
                <a16:creationId xmlns:a16="http://schemas.microsoft.com/office/drawing/2014/main" id="{8BF946E9-D9AC-4052-BA92-D8C2E71A221A}"/>
              </a:ext>
            </a:extLst>
          </p:cNvPr>
          <p:cNvSpPr>
            <a:spLocks noGrp="1"/>
          </p:cNvSpPr>
          <p:nvPr>
            <p:ph type="sldNum" sz="quarter" idx="12"/>
          </p:nvPr>
        </p:nvSpPr>
        <p:spPr bwMode="auto">
          <a:xfrm>
            <a:off x="10515614" y="5943601"/>
            <a:ext cx="905932"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nSpc>
                <a:spcPct val="90000"/>
              </a:lnSpc>
              <a:spcAft>
                <a:spcPts val="600"/>
              </a:spcAft>
              <a:buClrTx/>
              <a:buSzTx/>
              <a:buFontTx/>
              <a:buNone/>
            </a:pPr>
            <a:fld id="{821D12A4-CFC2-45ED-8031-5F8AD943C44F}" type="slidenum">
              <a:rPr lang="en-US" altLang="en-US" sz="3600"/>
              <a:pPr>
                <a:lnSpc>
                  <a:spcPct val="90000"/>
                </a:lnSpc>
                <a:spcAft>
                  <a:spcPts val="600"/>
                </a:spcAft>
                <a:buClrTx/>
                <a:buSzTx/>
                <a:buFontTx/>
                <a:buNone/>
              </a:pPr>
              <a:t>3</a:t>
            </a:fld>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B351-23BD-BFBA-A26B-46C0478448F4}"/>
              </a:ext>
            </a:extLst>
          </p:cNvPr>
          <p:cNvSpPr>
            <a:spLocks noGrp="1"/>
          </p:cNvSpPr>
          <p:nvPr>
            <p:ph type="title"/>
          </p:nvPr>
        </p:nvSpPr>
        <p:spPr>
          <a:xfrm>
            <a:off x="913795" y="400321"/>
            <a:ext cx="10353761" cy="1326321"/>
          </a:xfrm>
        </p:spPr>
        <p:txBody>
          <a:bodyPr/>
          <a:lstStyle/>
          <a:p>
            <a:r>
              <a:rPr lang="en-US" dirty="0"/>
              <a:t>Important – Don’t Blur the Lines</a:t>
            </a:r>
          </a:p>
        </p:txBody>
      </p:sp>
      <p:sp>
        <p:nvSpPr>
          <p:cNvPr id="3" name="Content Placeholder 2">
            <a:extLst>
              <a:ext uri="{FF2B5EF4-FFF2-40B4-BE49-F238E27FC236}">
                <a16:creationId xmlns:a16="http://schemas.microsoft.com/office/drawing/2014/main" id="{66EB9DB5-BBCA-B8D1-8E53-71F55EE3615C}"/>
              </a:ext>
            </a:extLst>
          </p:cNvPr>
          <p:cNvSpPr>
            <a:spLocks noGrp="1"/>
          </p:cNvSpPr>
          <p:nvPr>
            <p:ph idx="1"/>
          </p:nvPr>
        </p:nvSpPr>
        <p:spPr>
          <a:xfrm>
            <a:off x="762000" y="1600200"/>
            <a:ext cx="10668000" cy="4800600"/>
          </a:xfrm>
        </p:spPr>
        <p:txBody>
          <a:bodyPr>
            <a:normAutofit/>
          </a:bodyPr>
          <a:lstStyle/>
          <a:p>
            <a:r>
              <a:rPr lang="en-US" sz="3200" dirty="0"/>
              <a:t>Doses of drugs can be carefully controlled for side effects</a:t>
            </a:r>
          </a:p>
          <a:p>
            <a:r>
              <a:rPr lang="en-US" sz="3200" dirty="0"/>
              <a:t>Withholding or withdrawing treatment that leads to death is not the same as killing</a:t>
            </a:r>
          </a:p>
          <a:p>
            <a:pPr lvl="1"/>
            <a:r>
              <a:rPr lang="en-US" sz="2800" dirty="0"/>
              <a:t>One let’s nature take its course</a:t>
            </a:r>
          </a:p>
          <a:p>
            <a:pPr lvl="1"/>
            <a:r>
              <a:rPr lang="en-US" sz="2800" dirty="0"/>
              <a:t>The other intends and hastens death</a:t>
            </a:r>
          </a:p>
          <a:p>
            <a:r>
              <a:rPr lang="en-US" sz="3000" dirty="0"/>
              <a:t>Palliative/ Terminal Sedation is not PAS</a:t>
            </a:r>
          </a:p>
        </p:txBody>
      </p:sp>
      <p:sp>
        <p:nvSpPr>
          <p:cNvPr id="4" name="Slide Number Placeholder 3">
            <a:extLst>
              <a:ext uri="{FF2B5EF4-FFF2-40B4-BE49-F238E27FC236}">
                <a16:creationId xmlns:a16="http://schemas.microsoft.com/office/drawing/2014/main" id="{C81757D4-412B-F4C5-8D55-A54F93BA959E}"/>
              </a:ext>
            </a:extLst>
          </p:cNvPr>
          <p:cNvSpPr>
            <a:spLocks noGrp="1"/>
          </p:cNvSpPr>
          <p:nvPr>
            <p:ph type="sldNum" sz="quarter" idx="12"/>
          </p:nvPr>
        </p:nvSpPr>
        <p:spPr/>
        <p:txBody>
          <a:bodyPr/>
          <a:lstStyle/>
          <a:p>
            <a:fld id="{6D22F896-40B5-4ADD-8801-0D06FADFA095}" type="slidenum">
              <a:rPr lang="en-US" sz="3200" smtClean="0"/>
              <a:t>30</a:t>
            </a:fld>
            <a:endParaRPr lang="en-US" dirty="0"/>
          </a:p>
        </p:txBody>
      </p:sp>
    </p:spTree>
    <p:extLst>
      <p:ext uri="{BB962C8B-B14F-4D97-AF65-F5344CB8AC3E}">
        <p14:creationId xmlns:p14="http://schemas.microsoft.com/office/powerpoint/2010/main" val="116294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4183-ACDD-44CE-9052-23C893B2C3BD}"/>
              </a:ext>
            </a:extLst>
          </p:cNvPr>
          <p:cNvSpPr>
            <a:spLocks noGrp="1"/>
          </p:cNvSpPr>
          <p:nvPr>
            <p:ph type="title"/>
          </p:nvPr>
        </p:nvSpPr>
        <p:spPr>
          <a:xfrm>
            <a:off x="2133600" y="1289888"/>
            <a:ext cx="4743451" cy="4278224"/>
          </a:xfrm>
        </p:spPr>
        <p:txBody>
          <a:bodyPr vert="horz" lIns="91440" tIns="45720" rIns="91440" bIns="45720" rtlCol="0" anchor="ctr">
            <a:normAutofit/>
          </a:bodyPr>
          <a:lstStyle/>
          <a:p>
            <a:pPr algn="r" defTabSz="914400">
              <a:defRPr/>
            </a:pPr>
            <a:r>
              <a:rPr lang="en-US" sz="6000" dirty="0"/>
              <a:t>Biblical ethics</a:t>
            </a:r>
          </a:p>
        </p:txBody>
      </p:sp>
      <p:sp>
        <p:nvSpPr>
          <p:cNvPr id="5" name="Text Placeholder 4">
            <a:extLst>
              <a:ext uri="{FF2B5EF4-FFF2-40B4-BE49-F238E27FC236}">
                <a16:creationId xmlns:a16="http://schemas.microsoft.com/office/drawing/2014/main" id="{311880FE-BCC1-4E0C-A6DF-EE68DB94E9F4}"/>
              </a:ext>
            </a:extLst>
          </p:cNvPr>
          <p:cNvSpPr>
            <a:spLocks noGrp="1"/>
          </p:cNvSpPr>
          <p:nvPr>
            <p:ph type="body" idx="1"/>
          </p:nvPr>
        </p:nvSpPr>
        <p:spPr>
          <a:xfrm>
            <a:off x="7462666" y="1289890"/>
            <a:ext cx="2242419" cy="4278223"/>
          </a:xfrm>
        </p:spPr>
        <p:txBody>
          <a:bodyPr vert="horz" lIns="91440" tIns="45720" rIns="91440" bIns="45720" rtlCol="0" anchor="ctr">
            <a:normAutofit/>
          </a:bodyPr>
          <a:lstStyle/>
          <a:p>
            <a:pPr algn="l" defTabSz="914400">
              <a:spcBef>
                <a:spcPts val="1000"/>
              </a:spcBef>
            </a:pPr>
            <a:endParaRPr lang="en-US" sz="2400">
              <a:solidFill>
                <a:schemeClr val="tx1"/>
              </a:solidFill>
            </a:endParaRPr>
          </a:p>
        </p:txBody>
      </p:sp>
      <p:sp>
        <p:nvSpPr>
          <p:cNvPr id="59396" name="Slide Number Placeholder 3">
            <a:extLst>
              <a:ext uri="{FF2B5EF4-FFF2-40B4-BE49-F238E27FC236}">
                <a16:creationId xmlns:a16="http://schemas.microsoft.com/office/drawing/2014/main" id="{97997C71-D10B-4FA7-8807-C40EEDFE9EB5}"/>
              </a:ext>
            </a:extLst>
          </p:cNvPr>
          <p:cNvSpPr>
            <a:spLocks noGrp="1"/>
          </p:cNvSpPr>
          <p:nvPr>
            <p:ph type="sldNum" sz="quarter" idx="12"/>
          </p:nvPr>
        </p:nvSpPr>
        <p:spPr bwMode="auto">
          <a:xfrm>
            <a:off x="9220201" y="5715000"/>
            <a:ext cx="754468" cy="5334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457200" eaLnBrk="1" hangingPunct="1">
              <a:spcAft>
                <a:spcPts val="600"/>
              </a:spcAft>
              <a:buClrTx/>
              <a:buSzTx/>
              <a:buNone/>
            </a:pPr>
            <a:fld id="{A82B3370-203C-4D93-9C28-C7F6CEC4FDE2}" type="slidenum">
              <a:rPr lang="en-US" altLang="en-US" dirty="0">
                <a:solidFill>
                  <a:schemeClr val="tx1">
                    <a:tint val="75000"/>
                  </a:schemeClr>
                </a:solidFill>
                <a:latin typeface="+mn-lt"/>
                <a:cs typeface="+mn-cs"/>
              </a:rPr>
              <a:pPr defTabSz="457200" eaLnBrk="1" hangingPunct="1">
                <a:spcAft>
                  <a:spcPts val="600"/>
                </a:spcAft>
                <a:buClrTx/>
                <a:buSzTx/>
                <a:buNone/>
              </a:pPr>
              <a:t>31</a:t>
            </a:fld>
            <a:endParaRPr lang="en-US" altLang="en-US" sz="1000" dirty="0">
              <a:solidFill>
                <a:schemeClr val="tx1">
                  <a:tint val="75000"/>
                </a:schemeClr>
              </a:solidFill>
              <a:latin typeface="+mn-lt"/>
              <a:cs typeface="+mn-cs"/>
            </a:endParaRPr>
          </a:p>
        </p:txBody>
      </p:sp>
    </p:spTree>
    <p:extLst>
      <p:ext uri="{BB962C8B-B14F-4D97-AF65-F5344CB8AC3E}">
        <p14:creationId xmlns:p14="http://schemas.microsoft.com/office/powerpoint/2010/main" val="139448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FC58-5855-4EB2-A957-D6B18E54D3DC}"/>
              </a:ext>
            </a:extLst>
          </p:cNvPr>
          <p:cNvSpPr>
            <a:spLocks noGrp="1"/>
          </p:cNvSpPr>
          <p:nvPr>
            <p:ph type="title"/>
          </p:nvPr>
        </p:nvSpPr>
        <p:spPr>
          <a:xfrm>
            <a:off x="457200" y="533400"/>
            <a:ext cx="3643150" cy="5603310"/>
          </a:xfrm>
        </p:spPr>
        <p:txBody>
          <a:bodyPr>
            <a:normAutofit/>
          </a:bodyPr>
          <a:lstStyle/>
          <a:p>
            <a:pPr>
              <a:defRPr/>
            </a:pPr>
            <a:r>
              <a:rPr lang="en-US" sz="5400" dirty="0"/>
              <a:t>Biblical View </a:t>
            </a:r>
            <a:br>
              <a:rPr lang="en-US" sz="5400" dirty="0"/>
            </a:br>
            <a:r>
              <a:rPr lang="en-US" sz="5400" dirty="0"/>
              <a:t>of Life</a:t>
            </a:r>
          </a:p>
        </p:txBody>
      </p:sp>
      <p:sp>
        <p:nvSpPr>
          <p:cNvPr id="15364" name="Slide Number Placeholder 3">
            <a:extLst>
              <a:ext uri="{FF2B5EF4-FFF2-40B4-BE49-F238E27FC236}">
                <a16:creationId xmlns:a16="http://schemas.microsoft.com/office/drawing/2014/main" id="{FA935854-8296-4BE4-B498-53798037553D}"/>
              </a:ext>
            </a:extLst>
          </p:cNvPr>
          <p:cNvSpPr>
            <a:spLocks noGrp="1"/>
          </p:cNvSpPr>
          <p:nvPr>
            <p:ph type="sldNum" sz="quarter" idx="12"/>
          </p:nvPr>
        </p:nvSpPr>
        <p:spPr bwMode="auto">
          <a:xfrm>
            <a:off x="10439401" y="6030258"/>
            <a:ext cx="828156" cy="6442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90000"/>
              </a:lnSpc>
              <a:spcBef>
                <a:spcPts val="0"/>
              </a:spcBef>
              <a:spcAft>
                <a:spcPts val="600"/>
              </a:spcAft>
              <a:buClrTx/>
              <a:buSzTx/>
              <a:buFontTx/>
              <a:buNone/>
              <a:tabLst/>
              <a:defRPr/>
            </a:pPr>
            <a:fld id="{59A7E27C-4D65-4AB2-BF91-69B7B7366C05}" type="slidenum">
              <a:rPr kumimoji="0" lang="en-US" altLang="en-US" sz="3600" b="0" i="0" u="none" strike="noStrike" kern="1200" cap="none" spc="0" normalizeH="0" baseline="0" noProof="0">
                <a:ln>
                  <a:noFill/>
                </a:ln>
                <a:solidFill>
                  <a:prstClr val="white"/>
                </a:solidFill>
                <a:effectLst/>
                <a:uLnTx/>
                <a:uFillTx/>
                <a:latin typeface="Corbel" panose="020B0503020204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32</a:t>
            </a:fld>
            <a:endParaRPr kumimoji="0" lang="en-US" altLang="en-US"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aphicFrame>
        <p:nvGraphicFramePr>
          <p:cNvPr id="15368" name="Content Placeholder 2">
            <a:extLst>
              <a:ext uri="{FF2B5EF4-FFF2-40B4-BE49-F238E27FC236}">
                <a16:creationId xmlns:a16="http://schemas.microsoft.com/office/drawing/2014/main" id="{AA22CBB1-B1F3-4173-80F3-913BFB0C1317}"/>
              </a:ext>
            </a:extLst>
          </p:cNvPr>
          <p:cNvGraphicFramePr>
            <a:graphicFrameLocks noGrp="1"/>
          </p:cNvGraphicFramePr>
          <p:nvPr>
            <p:ph idx="1"/>
            <p:extLst>
              <p:ext uri="{D42A27DB-BD31-4B8C-83A1-F6EECF244321}">
                <p14:modId xmlns:p14="http://schemas.microsoft.com/office/powerpoint/2010/main" val="3121555458"/>
              </p:ext>
            </p:extLst>
          </p:nvPr>
        </p:nvGraphicFramePr>
        <p:xfrm>
          <a:off x="4419600" y="1219199"/>
          <a:ext cx="7315199" cy="452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F3ED76D-81DC-B259-AC87-F6E348ED12E6}"/>
              </a:ext>
            </a:extLst>
          </p:cNvPr>
          <p:cNvSpPr txBox="1"/>
          <p:nvPr/>
        </p:nvSpPr>
        <p:spPr>
          <a:xfrm>
            <a:off x="2007376" y="6030257"/>
            <a:ext cx="609432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Rockwell" panose="02060603020205020403"/>
                <a:ea typeface="+mn-ea"/>
                <a:cs typeface="+mn-cs"/>
              </a:rPr>
              <a:t>Geisler, N. L. (1990). </a:t>
            </a:r>
            <a:r>
              <a:rPr kumimoji="0" lang="en-US" altLang="en-US" sz="1800" b="0" i="1" u="none" strike="noStrike" kern="1200" cap="none" spc="0" normalizeH="0" baseline="0" noProof="0" dirty="0">
                <a:ln>
                  <a:noFill/>
                </a:ln>
                <a:solidFill>
                  <a:prstClr val="white"/>
                </a:solidFill>
                <a:effectLst/>
                <a:uLnTx/>
                <a:uFillTx/>
                <a:latin typeface="Rockwell" panose="02060603020205020403"/>
                <a:ea typeface="+mn-ea"/>
                <a:cs typeface="+mn-cs"/>
              </a:rPr>
              <a:t>Christian Ethics </a:t>
            </a:r>
            <a:r>
              <a:rPr kumimoji="0" lang="en-US" altLang="en-US" sz="1800" b="0" i="0" u="none" strike="noStrike" kern="1200" cap="none" spc="0" normalizeH="0" baseline="0" noProof="0" dirty="0">
                <a:ln>
                  <a:noFill/>
                </a:ln>
                <a:solidFill>
                  <a:prstClr val="white"/>
                </a:solidFill>
                <a:effectLst/>
                <a:uLnTx/>
                <a:uFillTx/>
                <a:latin typeface="Rockwell" panose="02060603020205020403"/>
                <a:ea typeface="+mn-ea"/>
                <a:cs typeface="+mn-cs"/>
              </a:rPr>
              <a:t>Grand Rapids: Baker Book House,  p. 187.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977916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FC58-5855-4EB2-A957-D6B18E54D3DC}"/>
              </a:ext>
            </a:extLst>
          </p:cNvPr>
          <p:cNvSpPr>
            <a:spLocks noGrp="1"/>
          </p:cNvSpPr>
          <p:nvPr>
            <p:ph type="title"/>
          </p:nvPr>
        </p:nvSpPr>
        <p:spPr>
          <a:xfrm>
            <a:off x="457200" y="533400"/>
            <a:ext cx="3643150" cy="5603310"/>
          </a:xfrm>
        </p:spPr>
        <p:txBody>
          <a:bodyPr>
            <a:normAutofit/>
          </a:bodyPr>
          <a:lstStyle/>
          <a:p>
            <a:pPr>
              <a:defRPr/>
            </a:pPr>
            <a:r>
              <a:rPr lang="en-US" sz="5400" dirty="0"/>
              <a:t>Biblical View </a:t>
            </a:r>
            <a:br>
              <a:rPr lang="en-US" sz="5400" dirty="0"/>
            </a:br>
            <a:r>
              <a:rPr lang="en-US" sz="5400" dirty="0"/>
              <a:t>of Killing and Death</a:t>
            </a:r>
          </a:p>
        </p:txBody>
      </p:sp>
      <p:sp>
        <p:nvSpPr>
          <p:cNvPr id="15364" name="Slide Number Placeholder 3">
            <a:extLst>
              <a:ext uri="{FF2B5EF4-FFF2-40B4-BE49-F238E27FC236}">
                <a16:creationId xmlns:a16="http://schemas.microsoft.com/office/drawing/2014/main" id="{FA935854-8296-4BE4-B498-53798037553D}"/>
              </a:ext>
            </a:extLst>
          </p:cNvPr>
          <p:cNvSpPr>
            <a:spLocks noGrp="1"/>
          </p:cNvSpPr>
          <p:nvPr>
            <p:ph type="sldNum" sz="quarter" idx="12"/>
          </p:nvPr>
        </p:nvSpPr>
        <p:spPr bwMode="auto">
          <a:xfrm>
            <a:off x="10439401" y="5943600"/>
            <a:ext cx="828156" cy="7308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90000"/>
              </a:lnSpc>
              <a:spcBef>
                <a:spcPts val="0"/>
              </a:spcBef>
              <a:spcAft>
                <a:spcPts val="600"/>
              </a:spcAft>
              <a:buClrTx/>
              <a:buSzTx/>
              <a:buFontTx/>
              <a:buNone/>
              <a:tabLst/>
              <a:defRPr/>
            </a:pPr>
            <a:fld id="{59A7E27C-4D65-4AB2-BF91-69B7B7366C05}" type="slidenum">
              <a:rPr kumimoji="0" lang="en-US" altLang="en-US" b="0" i="0" u="none" strike="noStrike" kern="1200" cap="none" spc="0" normalizeH="0" baseline="0" noProof="0">
                <a:ln>
                  <a:noFill/>
                </a:ln>
                <a:solidFill>
                  <a:prstClr val="white"/>
                </a:solidFill>
                <a:effectLst/>
                <a:uLnTx/>
                <a:uFillTx/>
                <a:latin typeface="Corbel" panose="020B0503020204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33</a:t>
            </a:fld>
            <a:endParaRPr kumimoji="0" lang="en-US" altLang="en-US" sz="24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aphicFrame>
        <p:nvGraphicFramePr>
          <p:cNvPr id="15368" name="Content Placeholder 2">
            <a:extLst>
              <a:ext uri="{FF2B5EF4-FFF2-40B4-BE49-F238E27FC236}">
                <a16:creationId xmlns:a16="http://schemas.microsoft.com/office/drawing/2014/main" id="{AA22CBB1-B1F3-4173-80F3-913BFB0C1317}"/>
              </a:ext>
            </a:extLst>
          </p:cNvPr>
          <p:cNvGraphicFramePr>
            <a:graphicFrameLocks noGrp="1"/>
          </p:cNvGraphicFramePr>
          <p:nvPr>
            <p:ph idx="1"/>
            <p:extLst>
              <p:ext uri="{D42A27DB-BD31-4B8C-83A1-F6EECF244321}">
                <p14:modId xmlns:p14="http://schemas.microsoft.com/office/powerpoint/2010/main" val="3715112905"/>
              </p:ext>
            </p:extLst>
          </p:nvPr>
        </p:nvGraphicFramePr>
        <p:xfrm>
          <a:off x="4419600" y="1219199"/>
          <a:ext cx="7315199" cy="4524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559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01505F6-7D47-4512-A495-240ECC6D58FE}"/>
              </a:ext>
            </a:extLst>
          </p:cNvPr>
          <p:cNvSpPr>
            <a:spLocks noGrp="1"/>
          </p:cNvSpPr>
          <p:nvPr>
            <p:ph type="title"/>
          </p:nvPr>
        </p:nvSpPr>
        <p:spPr>
          <a:xfrm>
            <a:off x="919119" y="304800"/>
            <a:ext cx="10353761" cy="1326321"/>
          </a:xfrm>
        </p:spPr>
        <p:txBody>
          <a:bodyPr>
            <a:normAutofit/>
          </a:bodyPr>
          <a:lstStyle/>
          <a:p>
            <a:pPr eaLnBrk="1" hangingPunct="1">
              <a:defRPr/>
            </a:pPr>
            <a:r>
              <a:rPr lang="en-US" sz="4000" dirty="0"/>
              <a:t>The Bible on the End of life</a:t>
            </a:r>
          </a:p>
        </p:txBody>
      </p:sp>
      <p:sp>
        <p:nvSpPr>
          <p:cNvPr id="118787" name="Content Placeholder 2">
            <a:extLst>
              <a:ext uri="{FF2B5EF4-FFF2-40B4-BE49-F238E27FC236}">
                <a16:creationId xmlns:a16="http://schemas.microsoft.com/office/drawing/2014/main" id="{04119352-89C0-43CE-9EEF-1E3180A4A19F}"/>
              </a:ext>
            </a:extLst>
          </p:cNvPr>
          <p:cNvSpPr>
            <a:spLocks noGrp="1"/>
          </p:cNvSpPr>
          <p:nvPr>
            <p:ph idx="1"/>
          </p:nvPr>
        </p:nvSpPr>
        <p:spPr>
          <a:xfrm>
            <a:off x="609600" y="1524000"/>
            <a:ext cx="10896600" cy="4724400"/>
          </a:xfrm>
        </p:spPr>
        <p:txBody>
          <a:bodyPr>
            <a:normAutofit lnSpcReduction="10000"/>
          </a:bodyPr>
          <a:lstStyle/>
          <a:p>
            <a:pPr eaLnBrk="1" hangingPunct="1"/>
            <a:r>
              <a:rPr lang="en-US" altLang="en-US" sz="3200" dirty="0"/>
              <a:t>Extend Sincere Compassion</a:t>
            </a:r>
          </a:p>
          <a:p>
            <a:pPr lvl="1" eaLnBrk="1" hangingPunct="1"/>
            <a:r>
              <a:rPr lang="en-US" altLang="en-US" sz="3200" b="1" dirty="0"/>
              <a:t>Mark 1:41   </a:t>
            </a:r>
            <a:r>
              <a:rPr lang="en-US" altLang="en-US" sz="3200" dirty="0"/>
              <a:t>Moved with pity, he stretched out his hand and touched him  [leper] . . .</a:t>
            </a:r>
          </a:p>
          <a:p>
            <a:pPr lvl="1" eaLnBrk="1" hangingPunct="1"/>
            <a:r>
              <a:rPr lang="en-US" altLang="en-US" sz="3200" b="1" dirty="0"/>
              <a:t>Matthew 9:36  </a:t>
            </a:r>
            <a:r>
              <a:rPr lang="en-US" altLang="en-US" sz="3200" dirty="0"/>
              <a:t>When he saw the crowds, he had compassion for them, because they were harassed and helpless, . . .</a:t>
            </a:r>
          </a:p>
          <a:p>
            <a:pPr lvl="1" eaLnBrk="1" hangingPunct="1"/>
            <a:r>
              <a:rPr lang="en-US" altLang="en-US" sz="3200" b="1" dirty="0"/>
              <a:t>James 5:11  </a:t>
            </a:r>
            <a:r>
              <a:rPr lang="en-US" altLang="en-US" sz="3200" dirty="0"/>
              <a:t>. . .  the Lord is compassionate and merciful. </a:t>
            </a:r>
          </a:p>
        </p:txBody>
      </p:sp>
      <p:sp>
        <p:nvSpPr>
          <p:cNvPr id="118788" name="Slide Number Placeholder 3">
            <a:extLst>
              <a:ext uri="{FF2B5EF4-FFF2-40B4-BE49-F238E27FC236}">
                <a16:creationId xmlns:a16="http://schemas.microsoft.com/office/drawing/2014/main" id="{5E4C9119-4B57-4F68-9BE9-91C96C355A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C46053-D879-43FC-9370-B27156345542}" type="slidenum">
              <a:rPr kumimoji="0" lang="en-US" altLang="en-US" b="0" i="0" u="none" strike="noStrike" kern="1200" cap="none" spc="0" normalizeH="0" baseline="0" noProof="0" smtClean="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926617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E4145D6-26C1-4D99-8C16-8CA6459637A0}"/>
              </a:ext>
            </a:extLst>
          </p:cNvPr>
          <p:cNvSpPr>
            <a:spLocks noGrp="1"/>
          </p:cNvSpPr>
          <p:nvPr>
            <p:ph type="title"/>
          </p:nvPr>
        </p:nvSpPr>
        <p:spPr>
          <a:xfrm>
            <a:off x="919119" y="304800"/>
            <a:ext cx="10353761" cy="1326321"/>
          </a:xfrm>
        </p:spPr>
        <p:txBody>
          <a:bodyPr>
            <a:normAutofit/>
          </a:bodyPr>
          <a:lstStyle/>
          <a:p>
            <a:pPr eaLnBrk="1" hangingPunct="1">
              <a:defRPr/>
            </a:pPr>
            <a:r>
              <a:rPr lang="en-US" sz="3600" dirty="0"/>
              <a:t>Bible on the end of life</a:t>
            </a:r>
          </a:p>
        </p:txBody>
      </p:sp>
      <p:sp>
        <p:nvSpPr>
          <p:cNvPr id="120835" name="Content Placeholder 2">
            <a:extLst>
              <a:ext uri="{FF2B5EF4-FFF2-40B4-BE49-F238E27FC236}">
                <a16:creationId xmlns:a16="http://schemas.microsoft.com/office/drawing/2014/main" id="{B20C85C2-2E7D-4FBD-83E4-235F48635E5A}"/>
              </a:ext>
            </a:extLst>
          </p:cNvPr>
          <p:cNvSpPr>
            <a:spLocks noGrp="1"/>
          </p:cNvSpPr>
          <p:nvPr>
            <p:ph idx="1"/>
          </p:nvPr>
        </p:nvSpPr>
        <p:spPr>
          <a:xfrm>
            <a:off x="685800" y="1631121"/>
            <a:ext cx="10972800" cy="4617279"/>
          </a:xfrm>
        </p:spPr>
        <p:txBody>
          <a:bodyPr>
            <a:normAutofit/>
          </a:bodyPr>
          <a:lstStyle/>
          <a:p>
            <a:pPr eaLnBrk="1" hangingPunct="1"/>
            <a:r>
              <a:rPr lang="en-US" altLang="en-US" sz="3200" dirty="0"/>
              <a:t>Alleviate Pain and Comfort the Afflicted</a:t>
            </a:r>
          </a:p>
          <a:p>
            <a:pPr lvl="1" eaLnBrk="1" hangingPunct="1"/>
            <a:r>
              <a:rPr lang="en-US" altLang="en-US" sz="2800" dirty="0"/>
              <a:t>“Give strong drink to the one who is perishing, . . .” (Prov. 31:6).</a:t>
            </a:r>
          </a:p>
          <a:p>
            <a:pPr eaLnBrk="1" hangingPunct="1"/>
            <a:r>
              <a:rPr lang="en-US" altLang="en-US" sz="3200" dirty="0"/>
              <a:t>See Value in Suffering</a:t>
            </a:r>
          </a:p>
          <a:p>
            <a:pPr lvl="1" eaLnBrk="1" hangingPunct="1"/>
            <a:r>
              <a:rPr lang="en-US" altLang="en-US" sz="2800" dirty="0"/>
              <a:t>In altruistic self-sacrifice  (Hebrews 2:9-10)</a:t>
            </a:r>
          </a:p>
          <a:p>
            <a:pPr lvl="1" eaLnBrk="1" hangingPunct="1"/>
            <a:r>
              <a:rPr lang="en-US" altLang="en-US" sz="2800" dirty="0"/>
              <a:t>In character development (Rom. 5:3-5, Heb. 12:11)</a:t>
            </a:r>
          </a:p>
          <a:p>
            <a:pPr lvl="1" eaLnBrk="1" hangingPunct="1"/>
            <a:r>
              <a:rPr lang="en-US" altLang="en-US" sz="2800" dirty="0"/>
              <a:t>In overcoming the last enemy of death (1 Cor. 15:20-34)</a:t>
            </a:r>
          </a:p>
        </p:txBody>
      </p:sp>
      <p:sp>
        <p:nvSpPr>
          <p:cNvPr id="120836" name="Slide Number Placeholder 3">
            <a:extLst>
              <a:ext uri="{FF2B5EF4-FFF2-40B4-BE49-F238E27FC236}">
                <a16:creationId xmlns:a16="http://schemas.microsoft.com/office/drawing/2014/main" id="{B9E8BCBF-4A53-46FF-8F73-7AFDBBF168AE}"/>
              </a:ext>
            </a:extLst>
          </p:cNvPr>
          <p:cNvSpPr>
            <a:spLocks noGrp="1"/>
          </p:cNvSpPr>
          <p:nvPr>
            <p:ph type="sldNum" sz="quarter" idx="12"/>
          </p:nvPr>
        </p:nvSpPr>
        <p:spPr bwMode="auto">
          <a:xfrm>
            <a:off x="10515600" y="5883275"/>
            <a:ext cx="751956"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CB681D3-0355-41BA-A587-5DEAB8A323E2}" type="slidenum">
              <a:rPr kumimoji="0" lang="en-US" altLang="en-US" b="0" i="0" u="none" strike="noStrike" kern="1200" cap="none" spc="0" normalizeH="0" baseline="0" noProof="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863406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937B-7600-4654-8FF8-B31E4F644327}"/>
              </a:ext>
            </a:extLst>
          </p:cNvPr>
          <p:cNvSpPr>
            <a:spLocks noGrp="1"/>
          </p:cNvSpPr>
          <p:nvPr>
            <p:ph type="title"/>
          </p:nvPr>
        </p:nvSpPr>
        <p:spPr>
          <a:xfrm>
            <a:off x="838201" y="381000"/>
            <a:ext cx="10429356" cy="1554921"/>
          </a:xfrm>
        </p:spPr>
        <p:txBody>
          <a:bodyPr>
            <a:normAutofit/>
          </a:bodyPr>
          <a:lstStyle/>
          <a:p>
            <a:r>
              <a:rPr lang="en-US" sz="4000" dirty="0"/>
              <a:t>Does Loss of Autonomy </a:t>
            </a:r>
            <a:br>
              <a:rPr lang="en-US" sz="4000" dirty="0"/>
            </a:br>
            <a:r>
              <a:rPr lang="en-US" sz="4000" dirty="0"/>
              <a:t>Justify Pas?</a:t>
            </a:r>
          </a:p>
        </p:txBody>
      </p:sp>
      <p:sp>
        <p:nvSpPr>
          <p:cNvPr id="3" name="Content Placeholder 2">
            <a:extLst>
              <a:ext uri="{FF2B5EF4-FFF2-40B4-BE49-F238E27FC236}">
                <a16:creationId xmlns:a16="http://schemas.microsoft.com/office/drawing/2014/main" id="{1F98105E-049C-930D-7194-E5D5F94B4009}"/>
              </a:ext>
            </a:extLst>
          </p:cNvPr>
          <p:cNvSpPr>
            <a:spLocks noGrp="1"/>
          </p:cNvSpPr>
          <p:nvPr>
            <p:ph idx="1"/>
          </p:nvPr>
        </p:nvSpPr>
        <p:spPr>
          <a:xfrm>
            <a:off x="762000" y="1828800"/>
            <a:ext cx="10667999" cy="4267200"/>
          </a:xfrm>
        </p:spPr>
        <p:txBody>
          <a:bodyPr>
            <a:normAutofit fontScale="92500"/>
          </a:bodyPr>
          <a:lstStyle/>
          <a:p>
            <a:r>
              <a:rPr lang="en-US" sz="4000" dirty="0"/>
              <a:t>Human autonomy is not without limits (Col. 3:17)</a:t>
            </a:r>
          </a:p>
          <a:p>
            <a:pPr lvl="1"/>
            <a:r>
              <a:rPr lang="en-US" sz="3600" dirty="0"/>
              <a:t>We cannot love ourselves/ neighbors while killing them (John 13:35, Matt. 22:37-40)</a:t>
            </a:r>
          </a:p>
          <a:p>
            <a:pPr lvl="1"/>
            <a:r>
              <a:rPr lang="en-US" sz="3600" dirty="0"/>
              <a:t>We cannot use our autonomy for self-destruction or taking innocent human life (1 Cor. 13:4-8)</a:t>
            </a:r>
          </a:p>
        </p:txBody>
      </p:sp>
      <p:sp>
        <p:nvSpPr>
          <p:cNvPr id="4" name="Slide Number Placeholder 3">
            <a:extLst>
              <a:ext uri="{FF2B5EF4-FFF2-40B4-BE49-F238E27FC236}">
                <a16:creationId xmlns:a16="http://schemas.microsoft.com/office/drawing/2014/main" id="{F2849946-6938-B6CA-B281-6D98936E2F53}"/>
              </a:ext>
            </a:extLst>
          </p:cNvPr>
          <p:cNvSpPr>
            <a:spLocks noGrp="1"/>
          </p:cNvSpPr>
          <p:nvPr>
            <p:ph type="sldNum" sz="quarter" idx="12"/>
          </p:nvPr>
        </p:nvSpPr>
        <p:spPr/>
        <p:txBody>
          <a:bodyPr/>
          <a:lstStyle/>
          <a:p>
            <a:fld id="{6D22F896-40B5-4ADD-8801-0D06FADFA095}" type="slidenum">
              <a:rPr lang="en-US" sz="3200" smtClean="0"/>
              <a:t>36</a:t>
            </a:fld>
            <a:endParaRPr lang="en-US" dirty="0"/>
          </a:p>
        </p:txBody>
      </p:sp>
    </p:spTree>
    <p:extLst>
      <p:ext uri="{BB962C8B-B14F-4D97-AF65-F5344CB8AC3E}">
        <p14:creationId xmlns:p14="http://schemas.microsoft.com/office/powerpoint/2010/main" val="749714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937B-7600-4654-8FF8-B31E4F644327}"/>
              </a:ext>
            </a:extLst>
          </p:cNvPr>
          <p:cNvSpPr>
            <a:spLocks noGrp="1"/>
          </p:cNvSpPr>
          <p:nvPr>
            <p:ph type="title"/>
          </p:nvPr>
        </p:nvSpPr>
        <p:spPr/>
        <p:txBody>
          <a:bodyPr>
            <a:normAutofit/>
          </a:bodyPr>
          <a:lstStyle/>
          <a:p>
            <a:r>
              <a:rPr lang="en-US" sz="4400" dirty="0"/>
              <a:t>What about my autonomy?</a:t>
            </a:r>
          </a:p>
        </p:txBody>
      </p:sp>
      <p:sp>
        <p:nvSpPr>
          <p:cNvPr id="3" name="Content Placeholder 2">
            <a:extLst>
              <a:ext uri="{FF2B5EF4-FFF2-40B4-BE49-F238E27FC236}">
                <a16:creationId xmlns:a16="http://schemas.microsoft.com/office/drawing/2014/main" id="{1F98105E-049C-930D-7194-E5D5F94B4009}"/>
              </a:ext>
            </a:extLst>
          </p:cNvPr>
          <p:cNvSpPr>
            <a:spLocks noGrp="1"/>
          </p:cNvSpPr>
          <p:nvPr>
            <p:ph idx="1"/>
          </p:nvPr>
        </p:nvSpPr>
        <p:spPr>
          <a:xfrm>
            <a:off x="913795" y="1828800"/>
            <a:ext cx="10353762" cy="3962400"/>
          </a:xfrm>
        </p:spPr>
        <p:txBody>
          <a:bodyPr>
            <a:normAutofit/>
          </a:bodyPr>
          <a:lstStyle/>
          <a:p>
            <a:r>
              <a:rPr lang="en-US" sz="4400" dirty="0"/>
              <a:t>PAS cannot include autonomy</a:t>
            </a:r>
          </a:p>
          <a:p>
            <a:pPr lvl="1"/>
            <a:r>
              <a:rPr lang="en-US" sz="4000" dirty="0"/>
              <a:t>It ends autonomy</a:t>
            </a:r>
          </a:p>
          <a:p>
            <a:pPr lvl="1"/>
            <a:r>
              <a:rPr lang="en-US" sz="4000" dirty="0"/>
              <a:t>Causes harms to others – grief, anguish</a:t>
            </a:r>
          </a:p>
          <a:p>
            <a:pPr lvl="1"/>
            <a:r>
              <a:rPr lang="en-US" sz="4000" dirty="0"/>
              <a:t>Offends God</a:t>
            </a:r>
          </a:p>
        </p:txBody>
      </p:sp>
      <p:sp>
        <p:nvSpPr>
          <p:cNvPr id="4" name="Slide Number Placeholder 3">
            <a:extLst>
              <a:ext uri="{FF2B5EF4-FFF2-40B4-BE49-F238E27FC236}">
                <a16:creationId xmlns:a16="http://schemas.microsoft.com/office/drawing/2014/main" id="{F2849946-6938-B6CA-B281-6D98936E2F53}"/>
              </a:ext>
            </a:extLst>
          </p:cNvPr>
          <p:cNvSpPr>
            <a:spLocks noGrp="1"/>
          </p:cNvSpPr>
          <p:nvPr>
            <p:ph type="sldNum" sz="quarter" idx="12"/>
          </p:nvPr>
        </p:nvSpPr>
        <p:spPr>
          <a:xfrm>
            <a:off x="10439401" y="5791201"/>
            <a:ext cx="828156" cy="4572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6" name="TextBox 5">
            <a:extLst>
              <a:ext uri="{FF2B5EF4-FFF2-40B4-BE49-F238E27FC236}">
                <a16:creationId xmlns:a16="http://schemas.microsoft.com/office/drawing/2014/main" id="{D88384A1-E7D2-F81F-D593-F9A5A04DB17B}"/>
              </a:ext>
            </a:extLst>
          </p:cNvPr>
          <p:cNvSpPr txBox="1"/>
          <p:nvPr/>
        </p:nvSpPr>
        <p:spPr>
          <a:xfrm>
            <a:off x="1676400" y="5602069"/>
            <a:ext cx="8382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Battin</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Maragaret</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Thaddeus Pope, Lonny Shavelson. “Medical Aid in Dying: Ethical and Legal Issue.”  </a:t>
            </a:r>
            <a:r>
              <a:rPr kumimoji="0" lang="en-US" sz="1800" b="0" i="1" u="none" strike="noStrike" kern="1200" cap="none" spc="0" normalizeH="0" baseline="0" noProof="0" dirty="0" err="1">
                <a:ln>
                  <a:noFill/>
                </a:ln>
                <a:solidFill>
                  <a:prstClr val="white"/>
                </a:solidFill>
                <a:effectLst/>
                <a:uLnTx/>
                <a:uFillTx/>
                <a:latin typeface="Rockwell" panose="02060603020205020403"/>
                <a:ea typeface="+mn-ea"/>
                <a:cs typeface="+mn-cs"/>
              </a:rPr>
              <a:t>Uptodate</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July 2023.</a:t>
            </a:r>
          </a:p>
        </p:txBody>
      </p:sp>
    </p:spTree>
    <p:extLst>
      <p:ext uri="{BB962C8B-B14F-4D97-AF65-F5344CB8AC3E}">
        <p14:creationId xmlns:p14="http://schemas.microsoft.com/office/powerpoint/2010/main" val="8533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A5F4AE1-C816-4F4B-A2CE-43DDD7B4F0A0}"/>
              </a:ext>
            </a:extLst>
          </p:cNvPr>
          <p:cNvSpPr>
            <a:spLocks noGrp="1"/>
          </p:cNvSpPr>
          <p:nvPr>
            <p:ph type="title"/>
          </p:nvPr>
        </p:nvSpPr>
        <p:spPr>
          <a:xfrm>
            <a:off x="919119" y="350077"/>
            <a:ext cx="10353761" cy="1326321"/>
          </a:xfrm>
        </p:spPr>
        <p:txBody>
          <a:bodyPr>
            <a:normAutofit/>
          </a:bodyPr>
          <a:lstStyle/>
          <a:p>
            <a:pPr eaLnBrk="1" hangingPunct="1">
              <a:defRPr/>
            </a:pPr>
            <a:r>
              <a:rPr lang="en-US" sz="4000" dirty="0"/>
              <a:t>Is Mercy killing justified?</a:t>
            </a:r>
          </a:p>
        </p:txBody>
      </p:sp>
      <p:sp>
        <p:nvSpPr>
          <p:cNvPr id="105475" name="Content Placeholder 2">
            <a:extLst>
              <a:ext uri="{FF2B5EF4-FFF2-40B4-BE49-F238E27FC236}">
                <a16:creationId xmlns:a16="http://schemas.microsoft.com/office/drawing/2014/main" id="{91EC3322-ED7C-4803-9A2E-47E1F2D9BF33}"/>
              </a:ext>
            </a:extLst>
          </p:cNvPr>
          <p:cNvSpPr>
            <a:spLocks noGrp="1"/>
          </p:cNvSpPr>
          <p:nvPr>
            <p:ph idx="1"/>
          </p:nvPr>
        </p:nvSpPr>
        <p:spPr>
          <a:xfrm>
            <a:off x="838200" y="1676399"/>
            <a:ext cx="10744200" cy="4206875"/>
          </a:xfrm>
        </p:spPr>
        <p:txBody>
          <a:bodyPr>
            <a:normAutofit/>
          </a:bodyPr>
          <a:lstStyle/>
          <a:p>
            <a:pPr eaLnBrk="1" hangingPunct="1"/>
            <a:r>
              <a:rPr lang="en-US" sz="3200" dirty="0"/>
              <a:t>“Act of Mercy” Misleading </a:t>
            </a:r>
          </a:p>
          <a:p>
            <a:pPr eaLnBrk="1" hangingPunct="1"/>
            <a:r>
              <a:rPr lang="en-US" altLang="en-US" sz="3200" dirty="0"/>
              <a:t>Presenting PAS as an act of mercy or avoiding suffering is misleading</a:t>
            </a:r>
          </a:p>
          <a:p>
            <a:pPr lvl="1" eaLnBrk="1" hangingPunct="1"/>
            <a:r>
              <a:rPr lang="en-US" altLang="en-US" sz="2800" dirty="0"/>
              <a:t>Killing an innocent person does not alleviate suffering; it </a:t>
            </a:r>
            <a:r>
              <a:rPr lang="en-US" altLang="en-US" sz="2800" i="1" dirty="0"/>
              <a:t>causes </a:t>
            </a:r>
            <a:r>
              <a:rPr lang="en-US" altLang="en-US" sz="2800" dirty="0"/>
              <a:t>suffering.</a:t>
            </a:r>
          </a:p>
          <a:p>
            <a:pPr lvl="1" eaLnBrk="1" hangingPunct="1"/>
            <a:r>
              <a:rPr lang="en-US" altLang="en-US" sz="2800" dirty="0"/>
              <a:t>Killing an innocent person is not an act of mercy; it is unmerciful act. </a:t>
            </a:r>
          </a:p>
        </p:txBody>
      </p:sp>
      <p:sp>
        <p:nvSpPr>
          <p:cNvPr id="105477" name="Slide Number Placeholder 4">
            <a:extLst>
              <a:ext uri="{FF2B5EF4-FFF2-40B4-BE49-F238E27FC236}">
                <a16:creationId xmlns:a16="http://schemas.microsoft.com/office/drawing/2014/main" id="{64FDE006-0E9E-4205-8AE8-1876D95F13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A12C0307-8B21-445D-8BE6-6BF93E50274E}" type="slidenum">
              <a:rPr lang="en-US" altLang="en-US" sz="2800"/>
              <a:pPr>
                <a:buClrTx/>
                <a:buSzTx/>
                <a:buFontTx/>
                <a:buNone/>
              </a:pPr>
              <a:t>38</a:t>
            </a:fld>
            <a:endParaRPr lang="en-US" altLang="en-US" sz="1200" dirty="0"/>
          </a:p>
        </p:txBody>
      </p:sp>
      <p:sp>
        <p:nvSpPr>
          <p:cNvPr id="105476" name="TextBox 3">
            <a:extLst>
              <a:ext uri="{FF2B5EF4-FFF2-40B4-BE49-F238E27FC236}">
                <a16:creationId xmlns:a16="http://schemas.microsoft.com/office/drawing/2014/main" id="{D2E71835-1B45-437F-ABCD-3618176A0574}"/>
              </a:ext>
            </a:extLst>
          </p:cNvPr>
          <p:cNvSpPr txBox="1">
            <a:spLocks noChangeArrowheads="1"/>
          </p:cNvSpPr>
          <p:nvPr/>
        </p:nvSpPr>
        <p:spPr bwMode="auto">
          <a:xfrm>
            <a:off x="4495800" y="6065837"/>
            <a:ext cx="4314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800" dirty="0">
                <a:latin typeface="Arial" panose="020B0604020202020204" pitchFamily="34" charset="0"/>
              </a:rPr>
              <a:t>Norman Geisler, </a:t>
            </a:r>
            <a:r>
              <a:rPr lang="en-US" altLang="en-US" sz="1800" i="1" dirty="0">
                <a:latin typeface="Arial" panose="020B0604020202020204" pitchFamily="34" charset="0"/>
              </a:rPr>
              <a:t>Christian Ethics</a:t>
            </a:r>
            <a:r>
              <a:rPr lang="en-US" altLang="en-US" sz="1800" dirty="0">
                <a:latin typeface="Arial" panose="020B0604020202020204" pitchFamily="34" charset="0"/>
              </a:rPr>
              <a:t>, 1990.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5692-21EB-47E7-9E12-5082848DA269}"/>
              </a:ext>
            </a:extLst>
          </p:cNvPr>
          <p:cNvSpPr>
            <a:spLocks noGrp="1"/>
          </p:cNvSpPr>
          <p:nvPr>
            <p:ph type="title"/>
          </p:nvPr>
        </p:nvSpPr>
        <p:spPr>
          <a:xfrm>
            <a:off x="762000" y="121479"/>
            <a:ext cx="10353761" cy="1326321"/>
          </a:xfrm>
        </p:spPr>
        <p:txBody>
          <a:bodyPr>
            <a:normAutofit/>
          </a:bodyPr>
          <a:lstStyle/>
          <a:p>
            <a:pPr>
              <a:defRPr/>
            </a:pPr>
            <a:r>
              <a:rPr lang="en-US" sz="3600" dirty="0"/>
              <a:t>Does Loss of dignity Justify PAS?</a:t>
            </a:r>
          </a:p>
        </p:txBody>
      </p:sp>
      <p:sp>
        <p:nvSpPr>
          <p:cNvPr id="91139" name="Content Placeholder 2">
            <a:extLst>
              <a:ext uri="{FF2B5EF4-FFF2-40B4-BE49-F238E27FC236}">
                <a16:creationId xmlns:a16="http://schemas.microsoft.com/office/drawing/2014/main" id="{BC08C2DE-1A41-40EC-AFE7-79D7DD0DF69B}"/>
              </a:ext>
            </a:extLst>
          </p:cNvPr>
          <p:cNvSpPr>
            <a:spLocks noGrp="1"/>
          </p:cNvSpPr>
          <p:nvPr>
            <p:ph idx="1"/>
          </p:nvPr>
        </p:nvSpPr>
        <p:spPr>
          <a:xfrm>
            <a:off x="533400" y="1447800"/>
            <a:ext cx="11353800" cy="5105401"/>
          </a:xfrm>
        </p:spPr>
        <p:txBody>
          <a:bodyPr>
            <a:normAutofit fontScale="92500"/>
          </a:bodyPr>
          <a:lstStyle/>
          <a:p>
            <a:r>
              <a:rPr lang="en-US" altLang="en-US" sz="4000" dirty="0"/>
              <a:t>Who or what is informing the concept of dignity?</a:t>
            </a:r>
          </a:p>
          <a:p>
            <a:r>
              <a:rPr lang="en-US" altLang="en-US" sz="3200" b="1" dirty="0"/>
              <a:t>1 Timothy 2:1-4  </a:t>
            </a:r>
            <a:r>
              <a:rPr lang="en-US" altLang="en-US" sz="3200" dirty="0"/>
              <a:t>First of all, then, I urge that supplications, prayers, intercessions, and thanksgivings be made for all people,  </a:t>
            </a:r>
            <a:r>
              <a:rPr lang="en-US" altLang="en-US" sz="3200" baseline="30000" dirty="0"/>
              <a:t>2</a:t>
            </a:r>
            <a:r>
              <a:rPr lang="en-US" altLang="en-US" sz="3200" dirty="0"/>
              <a:t> for kings and all who are in high positions, that we may lead a peaceful and quiet life, godly and</a:t>
            </a:r>
            <a:r>
              <a:rPr lang="en-US" altLang="en-US" sz="3200" b="1" dirty="0"/>
              <a:t> </a:t>
            </a:r>
            <a:r>
              <a:rPr lang="en-US" altLang="en-US" sz="3200" b="1" dirty="0">
                <a:solidFill>
                  <a:srgbClr val="FFFF00"/>
                </a:solidFill>
              </a:rPr>
              <a:t>dignified</a:t>
            </a:r>
            <a:r>
              <a:rPr lang="en-US" altLang="en-US" sz="3200" b="1" dirty="0"/>
              <a:t> </a:t>
            </a:r>
            <a:r>
              <a:rPr lang="en-US" altLang="en-US" sz="3200" dirty="0"/>
              <a:t>in every way.  </a:t>
            </a:r>
            <a:r>
              <a:rPr lang="en-US" altLang="en-US" sz="3200" baseline="30000" dirty="0"/>
              <a:t>3</a:t>
            </a:r>
            <a:r>
              <a:rPr lang="en-US" altLang="en-US" sz="3200" dirty="0"/>
              <a:t> This is good, and it is pleasing in the sight of God our Savior,  </a:t>
            </a:r>
            <a:r>
              <a:rPr lang="en-US" altLang="en-US" sz="3200" baseline="30000" dirty="0"/>
              <a:t>4</a:t>
            </a:r>
            <a:r>
              <a:rPr lang="en-US" altLang="en-US" sz="3200" dirty="0"/>
              <a:t> who desires all people to be saved and to come to the knowledge of the truth. </a:t>
            </a:r>
          </a:p>
          <a:p>
            <a:endParaRPr lang="en-US" altLang="en-US" dirty="0"/>
          </a:p>
          <a:p>
            <a:endParaRPr lang="en-US" altLang="en-US" dirty="0"/>
          </a:p>
        </p:txBody>
      </p:sp>
      <p:sp>
        <p:nvSpPr>
          <p:cNvPr id="91140" name="Slide Number Placeholder 3">
            <a:extLst>
              <a:ext uri="{FF2B5EF4-FFF2-40B4-BE49-F238E27FC236}">
                <a16:creationId xmlns:a16="http://schemas.microsoft.com/office/drawing/2014/main" id="{FDFE3772-05DD-4E68-8B52-FBB87D55F0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3A2BB608-AC36-446A-8D4D-C612F3158BB6}" type="slidenum">
              <a:rPr lang="en-US" altLang="en-US" sz="2800"/>
              <a:pPr>
                <a:buClrTx/>
                <a:buSzTx/>
                <a:buFontTx/>
                <a:buNone/>
              </a:pPr>
              <a:t>39</a:t>
            </a:fld>
            <a:endParaRPr lang="en-US" alt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EEE8BD6-00EF-4826-BA6D-5AB77DAF5C48}"/>
              </a:ext>
            </a:extLst>
          </p:cNvPr>
          <p:cNvSpPr>
            <a:spLocks noGrp="1"/>
          </p:cNvSpPr>
          <p:nvPr>
            <p:ph type="title"/>
          </p:nvPr>
        </p:nvSpPr>
        <p:spPr>
          <a:xfrm>
            <a:off x="1066800" y="304800"/>
            <a:ext cx="10353761" cy="1326321"/>
          </a:xfrm>
        </p:spPr>
        <p:txBody>
          <a:bodyPr>
            <a:normAutofit/>
          </a:bodyPr>
          <a:lstStyle/>
          <a:p>
            <a:pPr eaLnBrk="1" hangingPunct="1">
              <a:defRPr/>
            </a:pPr>
            <a:r>
              <a:rPr lang="en-US" sz="3600" dirty="0"/>
              <a:t>Biblical Ethics of PAS</a:t>
            </a:r>
          </a:p>
        </p:txBody>
      </p:sp>
      <p:sp>
        <p:nvSpPr>
          <p:cNvPr id="122883" name="Content Placeholder 2">
            <a:extLst>
              <a:ext uri="{FF2B5EF4-FFF2-40B4-BE49-F238E27FC236}">
                <a16:creationId xmlns:a16="http://schemas.microsoft.com/office/drawing/2014/main" id="{94E479AD-63D2-4FA1-B1AE-03A2DB6C5771}"/>
              </a:ext>
            </a:extLst>
          </p:cNvPr>
          <p:cNvSpPr>
            <a:spLocks noGrp="1"/>
          </p:cNvSpPr>
          <p:nvPr>
            <p:ph idx="1"/>
          </p:nvPr>
        </p:nvSpPr>
        <p:spPr>
          <a:xfrm>
            <a:off x="685800" y="1447800"/>
            <a:ext cx="10581756" cy="4953000"/>
          </a:xfrm>
        </p:spPr>
        <p:txBody>
          <a:bodyPr>
            <a:normAutofit lnSpcReduction="10000"/>
          </a:bodyPr>
          <a:lstStyle/>
          <a:p>
            <a:pPr eaLnBrk="1" hangingPunct="1"/>
            <a:r>
              <a:rPr lang="en-US" altLang="en-US" sz="3200" dirty="0"/>
              <a:t>Human life is sacred</a:t>
            </a:r>
          </a:p>
          <a:p>
            <a:pPr lvl="1" eaLnBrk="1" hangingPunct="1"/>
            <a:r>
              <a:rPr lang="en-US" altLang="en-US" sz="2800" dirty="0"/>
              <a:t>Man is created in the image of God (Gen. 1:27).</a:t>
            </a:r>
          </a:p>
          <a:p>
            <a:pPr lvl="1" eaLnBrk="1" hangingPunct="1"/>
            <a:r>
              <a:rPr lang="en-US" altLang="en-US" sz="2800" dirty="0"/>
              <a:t>The taking of innocent human life is condemned (Ex. 20:13)</a:t>
            </a:r>
          </a:p>
          <a:p>
            <a:pPr lvl="1" eaLnBrk="1" hangingPunct="1"/>
            <a:r>
              <a:rPr lang="en-US" altLang="en-US" sz="2800" dirty="0"/>
              <a:t>God values human life above all other life forms (Matt. 6:26).</a:t>
            </a:r>
          </a:p>
          <a:p>
            <a:pPr eaLnBrk="1" hangingPunct="1"/>
            <a:r>
              <a:rPr lang="en-US" altLang="en-US" sz="3200" dirty="0"/>
              <a:t>No one dies in a vacuum free of responsibility or consequences.</a:t>
            </a:r>
          </a:p>
          <a:p>
            <a:pPr lvl="1" eaLnBrk="1" hangingPunct="1"/>
            <a:r>
              <a:rPr lang="en-US" altLang="en-US" sz="2800" dirty="0"/>
              <a:t>“For none of us lives for himself and none dies for himself” (Romans 14:7). </a:t>
            </a:r>
          </a:p>
        </p:txBody>
      </p:sp>
      <p:sp>
        <p:nvSpPr>
          <p:cNvPr id="122884" name="Slide Number Placeholder 3">
            <a:extLst>
              <a:ext uri="{FF2B5EF4-FFF2-40B4-BE49-F238E27FC236}">
                <a16:creationId xmlns:a16="http://schemas.microsoft.com/office/drawing/2014/main" id="{2ACA3FB9-72BB-430D-8727-464D65F4DD4A}"/>
              </a:ext>
            </a:extLst>
          </p:cNvPr>
          <p:cNvSpPr>
            <a:spLocks noGrp="1"/>
          </p:cNvSpPr>
          <p:nvPr>
            <p:ph type="sldNum" sz="quarter" idx="12"/>
          </p:nvPr>
        </p:nvSpPr>
        <p:spPr bwMode="auto">
          <a:xfrm>
            <a:off x="10439401" y="5883275"/>
            <a:ext cx="828156" cy="66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D477E4-E0AE-4378-9F87-19BB01A32264}" type="slidenum">
              <a:rPr kumimoji="0" lang="en-US" altLang="en-US" sz="3600" b="0" i="0" u="none" strike="noStrike" kern="1200" cap="none" spc="0" normalizeH="0" baseline="0" noProof="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3600" b="0" i="0" u="none" strike="noStrike" kern="1200" cap="none" spc="0" normalizeH="0" baseline="0" noProof="0" dirty="0">
              <a:ln>
                <a:noFill/>
              </a:ln>
              <a:effectLst/>
              <a:uLnTx/>
              <a:uFillTx/>
              <a:latin typeface="Corbel" panose="020B0503020204020204"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1" cy="1326321"/>
          </a:xfrm>
        </p:spPr>
        <p:txBody>
          <a:bodyPr/>
          <a:lstStyle/>
          <a:p>
            <a:pPr>
              <a:defRPr/>
            </a:pPr>
            <a:r>
              <a:rPr lang="en-US" dirty="0"/>
              <a:t>Bible on Death</a:t>
            </a:r>
          </a:p>
        </p:txBody>
      </p:sp>
      <p:sp>
        <p:nvSpPr>
          <p:cNvPr id="131075" name="Content Placeholder 2"/>
          <p:cNvSpPr>
            <a:spLocks noGrp="1"/>
          </p:cNvSpPr>
          <p:nvPr>
            <p:ph idx="1"/>
          </p:nvPr>
        </p:nvSpPr>
        <p:spPr>
          <a:xfrm>
            <a:off x="685800" y="1554920"/>
            <a:ext cx="10972800" cy="4769679"/>
          </a:xfrm>
        </p:spPr>
        <p:txBody>
          <a:bodyPr>
            <a:normAutofit/>
          </a:bodyPr>
          <a:lstStyle/>
          <a:p>
            <a:r>
              <a:rPr lang="en-US" sz="2800" dirty="0"/>
              <a:t>A time to die (Eccl. 3:2); an appointment (Heb. 9:27).</a:t>
            </a:r>
          </a:p>
          <a:p>
            <a:r>
              <a:rPr lang="en-US" sz="2800" dirty="0"/>
              <a:t>In life and death, we can glorify God (1 Cor. 6:20).</a:t>
            </a:r>
          </a:p>
          <a:p>
            <a:r>
              <a:rPr lang="en-US" sz="2800" dirty="0"/>
              <a:t>Our march toward death (wasting) and affliction can prepare us for an eternal weight of glory (2 Cor. 4:16-17).</a:t>
            </a:r>
          </a:p>
          <a:p>
            <a:r>
              <a:rPr lang="en-US" sz="2800" dirty="0"/>
              <a:t>May we live and die to the Lord (Rom. 14:8).</a:t>
            </a:r>
          </a:p>
          <a:p>
            <a:r>
              <a:rPr lang="en-US" sz="2800" dirty="0"/>
              <a:t>Christ can be honored in our death (Phil. 1:20).</a:t>
            </a:r>
          </a:p>
          <a:p>
            <a:r>
              <a:rPr lang="en-US" sz="2800" dirty="0"/>
              <a:t>Death of the righteous – a rest and blessed (Rev. 14:13).</a:t>
            </a:r>
          </a:p>
        </p:txBody>
      </p:sp>
      <p:sp>
        <p:nvSpPr>
          <p:cNvPr id="4" name="Slide Number Placeholder 3"/>
          <p:cNvSpPr>
            <a:spLocks noGrp="1"/>
          </p:cNvSpPr>
          <p:nvPr>
            <p:ph type="sldNum" sz="quarter" idx="12"/>
          </p:nvPr>
        </p:nvSpPr>
        <p:spPr>
          <a:prstGeom prst="rect">
            <a:avLst/>
          </a:prstGeom>
        </p:spPr>
        <p:txBody>
          <a:bodyPr vert="horz" bIns="0" rtlCol="0" anchor="b"/>
          <a:lstStyle>
            <a:defPPr>
              <a:defRPr lang="en-US"/>
            </a:defPPr>
            <a:lvl1pPr marL="0" algn="r" defTabSz="914400" rtl="0" eaLnBrk="1" fontAlgn="auto" latinLnBrk="0" hangingPunct="1">
              <a:spcBef>
                <a:spcPts val="0"/>
              </a:spcBef>
              <a:spcAft>
                <a:spcPts val="0"/>
              </a:spcAft>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D54E0E-0BDA-4C2D-B114-EEED0D80CE39}" type="slidenum">
              <a:rPr kumimoji="0" lang="en-US" sz="2800" b="0" i="0" u="none" strike="noStrike" kern="1200" cap="none" spc="0" normalizeH="0" baseline="0" noProof="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82864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78E3CF2-74E7-4230-82DD-EDF8ABE30A07}"/>
              </a:ext>
            </a:extLst>
          </p:cNvPr>
          <p:cNvSpPr>
            <a:spLocks noGrp="1"/>
          </p:cNvSpPr>
          <p:nvPr>
            <p:ph type="title"/>
          </p:nvPr>
        </p:nvSpPr>
        <p:spPr/>
        <p:txBody>
          <a:bodyPr>
            <a:normAutofit/>
          </a:bodyPr>
          <a:lstStyle/>
          <a:p>
            <a:pPr eaLnBrk="1" hangingPunct="1">
              <a:defRPr/>
            </a:pPr>
            <a:r>
              <a:rPr lang="en-US" sz="3600" dirty="0"/>
              <a:t>What is Physician Assisted Suicide (PAS)?</a:t>
            </a:r>
          </a:p>
        </p:txBody>
      </p:sp>
      <p:sp>
        <p:nvSpPr>
          <p:cNvPr id="35843" name="Content Placeholder 2">
            <a:extLst>
              <a:ext uri="{FF2B5EF4-FFF2-40B4-BE49-F238E27FC236}">
                <a16:creationId xmlns:a16="http://schemas.microsoft.com/office/drawing/2014/main" id="{50AAC768-B022-4783-B0D3-330DA36B8DBE}"/>
              </a:ext>
            </a:extLst>
          </p:cNvPr>
          <p:cNvSpPr>
            <a:spLocks noGrp="1"/>
          </p:cNvSpPr>
          <p:nvPr>
            <p:ph idx="1"/>
          </p:nvPr>
        </p:nvSpPr>
        <p:spPr/>
        <p:txBody>
          <a:bodyPr>
            <a:normAutofit/>
          </a:bodyPr>
          <a:lstStyle/>
          <a:p>
            <a:pPr eaLnBrk="1" hangingPunct="1">
              <a:defRPr/>
            </a:pPr>
            <a:r>
              <a:rPr lang="en-US" altLang="en-US" sz="2800" b="1" dirty="0">
                <a:solidFill>
                  <a:srgbClr val="FFFF00"/>
                </a:solidFill>
              </a:rPr>
              <a:t>Physician Assisted Suicide (PAS)</a:t>
            </a:r>
            <a:r>
              <a:rPr lang="en-US" altLang="en-US" sz="2800" dirty="0">
                <a:solidFill>
                  <a:srgbClr val="FFFF00"/>
                </a:solidFill>
              </a:rPr>
              <a:t> </a:t>
            </a:r>
            <a:r>
              <a:rPr lang="en-US" altLang="en-US" sz="2800" dirty="0"/>
              <a:t>is when a patient </a:t>
            </a:r>
            <a:r>
              <a:rPr lang="en-US" altLang="en-US" sz="2800" i="1" dirty="0"/>
              <a:t>voluntarily self-administers</a:t>
            </a:r>
            <a:r>
              <a:rPr lang="en-US" altLang="en-US" sz="2800" dirty="0"/>
              <a:t> a lethal dose of medication that is prescribed (assisted) by a physician that terminates one’s own life (suicide).</a:t>
            </a:r>
          </a:p>
          <a:p>
            <a:pPr eaLnBrk="1" hangingPunct="1">
              <a:defRPr/>
            </a:pPr>
            <a:r>
              <a:rPr lang="en-US" altLang="en-US" sz="2800" dirty="0"/>
              <a:t>Key Distinction:  </a:t>
            </a:r>
            <a:r>
              <a:rPr lang="en-US" altLang="en-US" sz="2800" b="1" i="1" dirty="0">
                <a:solidFill>
                  <a:srgbClr val="FFFF00"/>
                </a:solidFill>
              </a:rPr>
              <a:t>the patient </a:t>
            </a:r>
            <a:r>
              <a:rPr lang="en-US" altLang="en-US" sz="2800" dirty="0"/>
              <a:t>administers the final step that results in death.</a:t>
            </a:r>
          </a:p>
        </p:txBody>
      </p:sp>
      <p:sp>
        <p:nvSpPr>
          <p:cNvPr id="35844" name="Slide Number Placeholder 3">
            <a:extLst>
              <a:ext uri="{FF2B5EF4-FFF2-40B4-BE49-F238E27FC236}">
                <a16:creationId xmlns:a16="http://schemas.microsoft.com/office/drawing/2014/main" id="{DE46F445-3754-4984-85BC-6628F0A152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DC08669C-8D9E-48C6-8460-561B383C87B7}" type="slidenum">
              <a:rPr lang="en-US" altLang="en-US" sz="2800"/>
              <a:pPr>
                <a:buClrTx/>
                <a:buSzTx/>
                <a:buFontTx/>
                <a:buNone/>
              </a:pPr>
              <a:t>6</a:t>
            </a:fld>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F5B0A1F-DB67-4A8E-B916-0DC79BB404DA}"/>
              </a:ext>
            </a:extLst>
          </p:cNvPr>
          <p:cNvSpPr>
            <a:spLocks noGrp="1"/>
          </p:cNvSpPr>
          <p:nvPr>
            <p:ph type="title"/>
          </p:nvPr>
        </p:nvSpPr>
        <p:spPr>
          <a:xfrm>
            <a:off x="919119" y="315910"/>
            <a:ext cx="10353761" cy="1326321"/>
          </a:xfrm>
        </p:spPr>
        <p:txBody>
          <a:bodyPr>
            <a:normAutofit/>
          </a:bodyPr>
          <a:lstStyle/>
          <a:p>
            <a:pPr eaLnBrk="1" hangingPunct="1">
              <a:defRPr/>
            </a:pPr>
            <a:r>
              <a:rPr lang="en-US" sz="3200" dirty="0"/>
              <a:t>Physician Assisted Suicide (PAS)</a:t>
            </a:r>
            <a:br>
              <a:rPr lang="en-US" sz="3200" dirty="0"/>
            </a:br>
            <a:r>
              <a:rPr lang="en-US" sz="3200" dirty="0"/>
              <a:t>Also Called: </a:t>
            </a:r>
          </a:p>
        </p:txBody>
      </p:sp>
      <p:sp>
        <p:nvSpPr>
          <p:cNvPr id="31747" name="Content Placeholder 2">
            <a:extLst>
              <a:ext uri="{FF2B5EF4-FFF2-40B4-BE49-F238E27FC236}">
                <a16:creationId xmlns:a16="http://schemas.microsoft.com/office/drawing/2014/main" id="{A88C0127-19EA-4AC1-8F82-018E6EBAE126}"/>
              </a:ext>
            </a:extLst>
          </p:cNvPr>
          <p:cNvSpPr>
            <a:spLocks noGrp="1"/>
          </p:cNvSpPr>
          <p:nvPr>
            <p:ph sz="half" idx="1"/>
          </p:nvPr>
        </p:nvSpPr>
        <p:spPr>
          <a:xfrm>
            <a:off x="799000" y="1943484"/>
            <a:ext cx="5029805" cy="3962400"/>
          </a:xfrm>
        </p:spPr>
        <p:txBody>
          <a:bodyPr>
            <a:normAutofit fontScale="92500"/>
          </a:bodyPr>
          <a:lstStyle/>
          <a:p>
            <a:pPr>
              <a:defRPr/>
            </a:pPr>
            <a:r>
              <a:rPr lang="en-US" altLang="en-US" sz="2800" dirty="0"/>
              <a:t>Medical Aid in Dying (MAID)</a:t>
            </a:r>
          </a:p>
          <a:p>
            <a:pPr>
              <a:defRPr/>
            </a:pPr>
            <a:r>
              <a:rPr lang="en-US" altLang="en-US" sz="2800" dirty="0"/>
              <a:t>Physician Assisted Death (PAD)</a:t>
            </a:r>
          </a:p>
          <a:p>
            <a:pPr>
              <a:defRPr/>
            </a:pPr>
            <a:r>
              <a:rPr lang="en-US" altLang="en-US" sz="2800" dirty="0"/>
              <a:t>Doctor-aided Dying</a:t>
            </a:r>
          </a:p>
          <a:p>
            <a:pPr>
              <a:defRPr/>
            </a:pPr>
            <a:r>
              <a:rPr lang="en-US" altLang="en-US" sz="2800" dirty="0"/>
              <a:t>Physician Aid-in-Dying</a:t>
            </a:r>
          </a:p>
          <a:p>
            <a:pPr>
              <a:defRPr/>
            </a:pPr>
            <a:r>
              <a:rPr lang="en-US" altLang="en-US" sz="2800" dirty="0"/>
              <a:t>Pharmaceutically Assisted Death</a:t>
            </a:r>
          </a:p>
          <a:p>
            <a:pPr lvl="1" eaLnBrk="1" hangingPunct="1">
              <a:buFontTx/>
              <a:buNone/>
              <a:defRPr/>
            </a:pPr>
            <a:endParaRPr lang="en-US" altLang="en-US" sz="1600" dirty="0"/>
          </a:p>
        </p:txBody>
      </p:sp>
      <p:sp>
        <p:nvSpPr>
          <p:cNvPr id="2" name="Content Placeholder 1">
            <a:extLst>
              <a:ext uri="{FF2B5EF4-FFF2-40B4-BE49-F238E27FC236}">
                <a16:creationId xmlns:a16="http://schemas.microsoft.com/office/drawing/2014/main" id="{45E30B6A-2E66-4448-A685-DBA464869176}"/>
              </a:ext>
            </a:extLst>
          </p:cNvPr>
          <p:cNvSpPr>
            <a:spLocks noGrp="1"/>
          </p:cNvSpPr>
          <p:nvPr>
            <p:ph sz="half" idx="2"/>
          </p:nvPr>
        </p:nvSpPr>
        <p:spPr>
          <a:xfrm>
            <a:off x="6248402" y="2103437"/>
            <a:ext cx="5018132" cy="3962400"/>
          </a:xfrm>
        </p:spPr>
        <p:txBody>
          <a:bodyPr>
            <a:normAutofit fontScale="92500"/>
          </a:bodyPr>
          <a:lstStyle/>
          <a:p>
            <a:pPr>
              <a:defRPr/>
            </a:pPr>
            <a:r>
              <a:rPr lang="en-US" altLang="en-US" sz="2800" dirty="0"/>
              <a:t>Death with Dignity</a:t>
            </a:r>
          </a:p>
          <a:p>
            <a:pPr>
              <a:defRPr/>
            </a:pPr>
            <a:r>
              <a:rPr lang="en-US" altLang="en-US" sz="2800" dirty="0"/>
              <a:t>Medical Killing</a:t>
            </a:r>
          </a:p>
          <a:p>
            <a:pPr>
              <a:defRPr/>
            </a:pPr>
            <a:r>
              <a:rPr lang="en-US" altLang="en-US" sz="2800" dirty="0"/>
              <a:t>Directed Dying</a:t>
            </a:r>
          </a:p>
          <a:p>
            <a:pPr>
              <a:defRPr/>
            </a:pPr>
            <a:r>
              <a:rPr lang="en-US" altLang="en-US" sz="2800" dirty="0"/>
              <a:t>Assisted Dying</a:t>
            </a:r>
          </a:p>
          <a:p>
            <a:pPr>
              <a:defRPr/>
            </a:pPr>
            <a:r>
              <a:rPr lang="en-US" altLang="en-US" sz="2800" dirty="0"/>
              <a:t>Deliverance</a:t>
            </a:r>
          </a:p>
          <a:p>
            <a:pPr>
              <a:defRPr/>
            </a:pPr>
            <a:r>
              <a:rPr lang="en-US" altLang="en-US" sz="2800" dirty="0"/>
              <a:t>Clinician-Assisted Death</a:t>
            </a:r>
          </a:p>
          <a:p>
            <a:endParaRPr lang="en-US" sz="1800" dirty="0"/>
          </a:p>
        </p:txBody>
      </p:sp>
      <p:sp>
        <p:nvSpPr>
          <p:cNvPr id="31749" name="Slide Number Placeholder 4">
            <a:extLst>
              <a:ext uri="{FF2B5EF4-FFF2-40B4-BE49-F238E27FC236}">
                <a16:creationId xmlns:a16="http://schemas.microsoft.com/office/drawing/2014/main" id="{D6F9BA1D-D29B-49AA-8A05-128E6789E0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6CDDA0-3D34-4666-AFA2-64C3D6B55D74}" type="slidenum">
              <a:rPr kumimoji="0" lang="en-US" altLang="en-US" sz="3600" b="0" i="0" u="none" strike="noStrike" kern="1200" cap="none" spc="0" normalizeH="0" baseline="0" noProof="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3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748" name="TextBox 3">
            <a:extLst>
              <a:ext uri="{FF2B5EF4-FFF2-40B4-BE49-F238E27FC236}">
                <a16:creationId xmlns:a16="http://schemas.microsoft.com/office/drawing/2014/main" id="{CFF6741C-3352-4C99-BCF1-CA7E2EB7D262}"/>
              </a:ext>
            </a:extLst>
          </p:cNvPr>
          <p:cNvSpPr txBox="1">
            <a:spLocks noChangeArrowheads="1"/>
          </p:cNvSpPr>
          <p:nvPr/>
        </p:nvSpPr>
        <p:spPr bwMode="auto">
          <a:xfrm>
            <a:off x="2667000" y="5992812"/>
            <a:ext cx="563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None/>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 Colburn, 2006; M. Schneiderhan,1999. </a:t>
            </a:r>
          </a:p>
        </p:txBody>
      </p:sp>
    </p:spTree>
    <p:extLst>
      <p:ext uri="{BB962C8B-B14F-4D97-AF65-F5344CB8AC3E}">
        <p14:creationId xmlns:p14="http://schemas.microsoft.com/office/powerpoint/2010/main" val="215870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C4FC-BD77-452C-BB18-67BA0B672AE2}"/>
              </a:ext>
            </a:extLst>
          </p:cNvPr>
          <p:cNvSpPr>
            <a:spLocks noGrp="1"/>
          </p:cNvSpPr>
          <p:nvPr>
            <p:ph type="title"/>
          </p:nvPr>
        </p:nvSpPr>
        <p:spPr>
          <a:xfrm>
            <a:off x="990600" y="195417"/>
            <a:ext cx="10353761" cy="1326321"/>
          </a:xfrm>
        </p:spPr>
        <p:txBody>
          <a:bodyPr>
            <a:normAutofit/>
          </a:bodyPr>
          <a:lstStyle/>
          <a:p>
            <a:pPr>
              <a:defRPr/>
            </a:pPr>
            <a:r>
              <a:rPr lang="en-US" sz="3600" dirty="0"/>
              <a:t>What is voluntary Active Euthanasia (VAE) / “Euthanasia”?</a:t>
            </a:r>
          </a:p>
        </p:txBody>
      </p:sp>
      <p:sp>
        <p:nvSpPr>
          <p:cNvPr id="39939" name="Content Placeholder 2">
            <a:extLst>
              <a:ext uri="{FF2B5EF4-FFF2-40B4-BE49-F238E27FC236}">
                <a16:creationId xmlns:a16="http://schemas.microsoft.com/office/drawing/2014/main" id="{82EF26D8-5D12-4086-9168-8F3B7013D9E8}"/>
              </a:ext>
            </a:extLst>
          </p:cNvPr>
          <p:cNvSpPr>
            <a:spLocks noGrp="1"/>
          </p:cNvSpPr>
          <p:nvPr>
            <p:ph idx="1"/>
          </p:nvPr>
        </p:nvSpPr>
        <p:spPr>
          <a:xfrm>
            <a:off x="838200" y="1752600"/>
            <a:ext cx="10429357" cy="4038600"/>
          </a:xfrm>
        </p:spPr>
        <p:txBody>
          <a:bodyPr>
            <a:normAutofit fontScale="85000" lnSpcReduction="10000"/>
          </a:bodyPr>
          <a:lstStyle/>
          <a:p>
            <a:r>
              <a:rPr lang="en-US" altLang="en-US" sz="3600" b="1" u="sng" dirty="0"/>
              <a:t>Voluntary Active Euthanasia</a:t>
            </a:r>
            <a:r>
              <a:rPr lang="en-US" altLang="en-US" sz="3600" dirty="0"/>
              <a:t> (VAE) is when the patient voluntarily requests </a:t>
            </a:r>
            <a:r>
              <a:rPr lang="en-US" altLang="en-US" sz="3600" i="1" dirty="0">
                <a:solidFill>
                  <a:srgbClr val="FFFF00"/>
                </a:solidFill>
              </a:rPr>
              <a:t>the physician </a:t>
            </a:r>
            <a:r>
              <a:rPr lang="en-US" altLang="en-US" sz="3600" dirty="0"/>
              <a:t>commits an act that results in death (e.g. IV injection).  The physician intends death.</a:t>
            </a:r>
          </a:p>
          <a:p>
            <a:pPr lvl="1"/>
            <a:r>
              <a:rPr lang="en-US" altLang="en-US" sz="3200" dirty="0"/>
              <a:t>In Canada (legalized 2016), both PAS and Euthanasia (direct administration by an ARNP or physician) are legal</a:t>
            </a:r>
          </a:p>
          <a:p>
            <a:pPr lvl="1"/>
            <a:r>
              <a:rPr lang="en-US" altLang="en-US" sz="3200" dirty="0"/>
              <a:t>13,000 Canadians have died from medically assisted death</a:t>
            </a:r>
          </a:p>
        </p:txBody>
      </p:sp>
      <p:sp>
        <p:nvSpPr>
          <p:cNvPr id="39940" name="Slide Number Placeholder 3">
            <a:extLst>
              <a:ext uri="{FF2B5EF4-FFF2-40B4-BE49-F238E27FC236}">
                <a16:creationId xmlns:a16="http://schemas.microsoft.com/office/drawing/2014/main" id="{64087692-5478-48CB-BD68-2D8F176322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buClrTx/>
              <a:buSzTx/>
              <a:buFontTx/>
              <a:buNone/>
            </a:pPr>
            <a:fld id="{07A34D4A-630B-4038-A93A-3C58F9C3416F}" type="slidenum">
              <a:rPr lang="en-US" altLang="en-US" sz="2800"/>
              <a:pPr>
                <a:buClrTx/>
                <a:buSzTx/>
                <a:buFontTx/>
                <a:buNone/>
              </a:pPr>
              <a:t>8</a:t>
            </a:fld>
            <a:endParaRPr lang="en-US" altLang="en-US" sz="2800" dirty="0"/>
          </a:p>
        </p:txBody>
      </p:sp>
      <p:sp>
        <p:nvSpPr>
          <p:cNvPr id="6" name="TextBox 5">
            <a:extLst>
              <a:ext uri="{FF2B5EF4-FFF2-40B4-BE49-F238E27FC236}">
                <a16:creationId xmlns:a16="http://schemas.microsoft.com/office/drawing/2014/main" id="{D99338BE-15BC-49F0-AEF3-F4E20D30A923}"/>
              </a:ext>
            </a:extLst>
          </p:cNvPr>
          <p:cNvSpPr txBox="1"/>
          <p:nvPr/>
        </p:nvSpPr>
        <p:spPr>
          <a:xfrm>
            <a:off x="1905000" y="5715000"/>
            <a:ext cx="8077200" cy="646331"/>
          </a:xfrm>
          <a:prstGeom prst="rect">
            <a:avLst/>
          </a:prstGeom>
          <a:noFill/>
        </p:spPr>
        <p:txBody>
          <a:bodyPr wrap="square">
            <a:spAutoFit/>
          </a:bodyPr>
          <a:lstStyle/>
          <a:p>
            <a:r>
              <a:rPr lang="en-US" dirty="0">
                <a:hlinkClick r:id="rId3"/>
              </a:rPr>
              <a:t>https://www.dyingwithdignity.ca/get_the_facts_assisted_dying_law_in_Canada</a:t>
            </a:r>
            <a:r>
              <a:rPr lang="en-US" dirty="0"/>
              <a:t>, https://www.bbc.com/news/world-us-canada-51620021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a:extLst>
              <a:ext uri="{FF2B5EF4-FFF2-40B4-BE49-F238E27FC236}">
                <a16:creationId xmlns:a16="http://schemas.microsoft.com/office/drawing/2014/main" id="{62DC3AC8-F8B7-4E02-905B-E1430A2E3456}"/>
              </a:ext>
            </a:extLst>
          </p:cNvPr>
          <p:cNvSpPr>
            <a:spLocks noGrp="1"/>
          </p:cNvSpPr>
          <p:nvPr>
            <p:ph type="title"/>
          </p:nvPr>
        </p:nvSpPr>
        <p:spPr>
          <a:xfrm>
            <a:off x="837896" y="397286"/>
            <a:ext cx="10353761" cy="1326321"/>
          </a:xfrm>
        </p:spPr>
        <p:txBody>
          <a:bodyPr/>
          <a:lstStyle/>
          <a:p>
            <a:pPr>
              <a:defRPr/>
            </a:pPr>
            <a:r>
              <a:rPr lang="en-US" sz="2900" dirty="0"/>
              <a:t>Strict Definitions of Euthanasia: Key Distinctions</a:t>
            </a:r>
          </a:p>
        </p:txBody>
      </p:sp>
      <p:sp>
        <p:nvSpPr>
          <p:cNvPr id="41987" name="Content Placeholder 2">
            <a:extLst>
              <a:ext uri="{FF2B5EF4-FFF2-40B4-BE49-F238E27FC236}">
                <a16:creationId xmlns:a16="http://schemas.microsoft.com/office/drawing/2014/main" id="{532589BE-A717-4544-92F9-6E00D6695022}"/>
              </a:ext>
            </a:extLst>
          </p:cNvPr>
          <p:cNvSpPr>
            <a:spLocks noGrp="1"/>
          </p:cNvSpPr>
          <p:nvPr>
            <p:ph idx="1"/>
          </p:nvPr>
        </p:nvSpPr>
        <p:spPr>
          <a:xfrm>
            <a:off x="533400" y="1723607"/>
            <a:ext cx="11277600" cy="4296193"/>
          </a:xfrm>
        </p:spPr>
        <p:txBody>
          <a:bodyPr>
            <a:normAutofit lnSpcReduction="10000"/>
          </a:bodyPr>
          <a:lstStyle/>
          <a:p>
            <a:pPr eaLnBrk="1" hangingPunct="1">
              <a:buFont typeface="Arial" panose="020B0604020202020204" pitchFamily="34" charset="0"/>
              <a:buChar char="•"/>
              <a:defRPr/>
            </a:pPr>
            <a:r>
              <a:rPr lang="en-US" altLang="en-US" sz="3200" b="1" dirty="0"/>
              <a:t>Active*</a:t>
            </a:r>
            <a:r>
              <a:rPr lang="en-US" altLang="en-US" sz="3200" dirty="0"/>
              <a:t> Euthanasia  - taking human life (killing)</a:t>
            </a:r>
          </a:p>
          <a:p>
            <a:pPr lvl="1">
              <a:defRPr/>
            </a:pPr>
            <a:r>
              <a:rPr lang="en-US" altLang="en-US" sz="3200" dirty="0">
                <a:latin typeface="Calibri" panose="020F0502020204030204" pitchFamily="34" charset="0"/>
              </a:rPr>
              <a:t>*Some say that the term “active” may be potentially misleading because removing a ventilator as an action is “active,” but classified as passive euthanasia.</a:t>
            </a:r>
            <a:endParaRPr lang="en-US" altLang="en-US" sz="3000" dirty="0"/>
          </a:p>
          <a:p>
            <a:pPr eaLnBrk="1" hangingPunct="1">
              <a:buFont typeface="Arial" panose="020B0604020202020204" pitchFamily="34" charset="0"/>
              <a:buChar char="•"/>
              <a:defRPr/>
            </a:pPr>
            <a:r>
              <a:rPr lang="en-US" altLang="en-US" sz="3200" b="1" dirty="0"/>
              <a:t>Passive </a:t>
            </a:r>
            <a:r>
              <a:rPr lang="en-US" altLang="en-US" sz="3200" dirty="0"/>
              <a:t>Euthanasia  - allowing to die</a:t>
            </a:r>
          </a:p>
          <a:p>
            <a:pPr eaLnBrk="1" hangingPunct="1">
              <a:buFont typeface="Arial" panose="020B0604020202020204" pitchFamily="34" charset="0"/>
              <a:buChar char="•"/>
              <a:defRPr/>
            </a:pPr>
            <a:r>
              <a:rPr lang="en-US" altLang="en-US" sz="3200" b="1" dirty="0"/>
              <a:t>Voluntary</a:t>
            </a:r>
            <a:r>
              <a:rPr lang="en-US" altLang="en-US" sz="3200" dirty="0"/>
              <a:t> Euthanasia</a:t>
            </a:r>
          </a:p>
          <a:p>
            <a:pPr lvl="1" eaLnBrk="1" hangingPunct="1">
              <a:buFont typeface="Arial" panose="020B0604020202020204" pitchFamily="34" charset="0"/>
              <a:buChar char="–"/>
              <a:defRPr/>
            </a:pPr>
            <a:r>
              <a:rPr lang="en-US" altLang="en-US" sz="3200" dirty="0"/>
              <a:t>Individual is </a:t>
            </a:r>
            <a:r>
              <a:rPr lang="en-US" altLang="en-US" sz="3200" i="1" dirty="0"/>
              <a:t>competent</a:t>
            </a:r>
            <a:r>
              <a:rPr lang="en-US" altLang="en-US" sz="3200" dirty="0"/>
              <a:t>, given informed consent</a:t>
            </a:r>
          </a:p>
        </p:txBody>
      </p:sp>
      <p:sp>
        <p:nvSpPr>
          <p:cNvPr id="41990" name="Slide Number Placeholder 5">
            <a:extLst>
              <a:ext uri="{FF2B5EF4-FFF2-40B4-BE49-F238E27FC236}">
                <a16:creationId xmlns:a16="http://schemas.microsoft.com/office/drawing/2014/main" id="{9A70DA68-A26D-4C39-8CC2-4091C3E838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A6D464-E4EC-4F98-A085-3E30BADE4513}" type="slidenum">
              <a:rPr kumimoji="0" lang="en-US" altLang="en-US" sz="2800" b="0" i="0" u="none" strike="noStrike" kern="1200" cap="none" spc="0" normalizeH="0" baseline="0" noProof="0">
                <a:ln>
                  <a:noFill/>
                </a:ln>
                <a:effectLst/>
                <a:uLnTx/>
                <a:uFillTx/>
                <a:latin typeface="Corbel" panose="020B05030202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28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989" name="TextBox 4">
            <a:extLst>
              <a:ext uri="{FF2B5EF4-FFF2-40B4-BE49-F238E27FC236}">
                <a16:creationId xmlns:a16="http://schemas.microsoft.com/office/drawing/2014/main" id="{1F57AA41-D0E0-4E3F-BAC0-4091661948B7}"/>
              </a:ext>
            </a:extLst>
          </p:cNvPr>
          <p:cNvSpPr txBox="1">
            <a:spLocks noChangeArrowheads="1"/>
          </p:cNvSpPr>
          <p:nvPr/>
        </p:nvSpPr>
        <p:spPr bwMode="auto">
          <a:xfrm>
            <a:off x="2821513" y="6006384"/>
            <a:ext cx="65489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Wingdings 2" panose="05020102010507070707" pitchFamily="18" charset="2"/>
              <a:buNone/>
              <a:tabLst/>
              <a:defRPr/>
            </a:pPr>
            <a:r>
              <a:rPr kumimoji="0" lang="en-US" altLang="en-US" sz="1800" b="0"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Mappes</a:t>
            </a:r>
            <a:r>
              <a:rPr kumimoji="0" lang="en-US" altLang="en-US"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T. A., &amp; </a:t>
            </a:r>
            <a:r>
              <a:rPr kumimoji="0" lang="en-US" altLang="en-US" sz="1800" b="0" i="0" u="none" strike="noStrike" kern="1200" cap="none" spc="0" normalizeH="0" baseline="0" noProof="0" dirty="0" err="1">
                <a:ln>
                  <a:noFill/>
                </a:ln>
                <a:solidFill>
                  <a:prstClr val="white"/>
                </a:solidFill>
                <a:effectLst/>
                <a:uLnTx/>
                <a:uFillTx/>
                <a:latin typeface="Corbel" panose="020B0503020204020204" pitchFamily="34" charset="0"/>
                <a:ea typeface="+mn-ea"/>
                <a:cs typeface="+mn-cs"/>
              </a:rPr>
              <a:t>Degrazia</a:t>
            </a:r>
            <a:r>
              <a:rPr kumimoji="0" lang="en-US" altLang="en-US"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D. (Eds.). (2006). </a:t>
            </a:r>
            <a:r>
              <a:rPr kumimoji="0" lang="en-US" altLang="en-US" sz="1800" b="0"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Biomedical Ethics</a:t>
            </a:r>
            <a:r>
              <a:rPr kumimoji="0" lang="en-US" altLang="en-US"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 (Sixth ed.). Boston: McGraw Hill, pg. </a:t>
            </a: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380.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6778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Teal shimmery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6529</TotalTime>
  <Words>2953</Words>
  <Application>Microsoft Office PowerPoint</Application>
  <PresentationFormat>Widescreen</PresentationFormat>
  <Paragraphs>329</Paragraphs>
  <Slides>39</Slides>
  <Notes>29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Arial</vt:lpstr>
      <vt:lpstr>Bookman Old Style</vt:lpstr>
      <vt:lpstr>Calibri</vt:lpstr>
      <vt:lpstr>Corbel</vt:lpstr>
      <vt:lpstr>Google Sans</vt:lpstr>
      <vt:lpstr>Noto Sans</vt:lpstr>
      <vt:lpstr>Open Sans</vt:lpstr>
      <vt:lpstr>Roboto</vt:lpstr>
      <vt:lpstr>Rockwell</vt:lpstr>
      <vt:lpstr>Tahoma</vt:lpstr>
      <vt:lpstr>Tahoma,Bold</vt:lpstr>
      <vt:lpstr>Wingdings</vt:lpstr>
      <vt:lpstr>Wingdings 2</vt:lpstr>
      <vt:lpstr>Damask</vt:lpstr>
      <vt:lpstr>1_Teal shimmery Segoe</vt:lpstr>
      <vt:lpstr>Ethics at the end of life</vt:lpstr>
      <vt:lpstr>988  Suicide and Crisis lifeline</vt:lpstr>
      <vt:lpstr>Deuteronomy 30:19-20a</vt:lpstr>
      <vt:lpstr>Biblical Ethics of PAS</vt:lpstr>
      <vt:lpstr>Bible on Death</vt:lpstr>
      <vt:lpstr>What is Physician Assisted Suicide (PAS)?</vt:lpstr>
      <vt:lpstr>Physician Assisted Suicide (PAS) Also Called: </vt:lpstr>
      <vt:lpstr>What is voluntary Active Euthanasia (VAE) / “Euthanasia”?</vt:lpstr>
      <vt:lpstr>Strict Definitions of Euthanasia: Key Distinctions</vt:lpstr>
      <vt:lpstr>Jack Kevorkian</vt:lpstr>
      <vt:lpstr>How “thanatron” Worked</vt:lpstr>
      <vt:lpstr>Physician Assisted Suicide</vt:lpstr>
      <vt:lpstr>Dr. Kevorkian</vt:lpstr>
      <vt:lpstr>Switzerland Approves Suicide Capsule “SARCO Suicide Pod” Dec. 6, 2021</vt:lpstr>
      <vt:lpstr>Legal Issues</vt:lpstr>
      <vt:lpstr>Euthanasia</vt:lpstr>
      <vt:lpstr>U.S. Supreme Court</vt:lpstr>
      <vt:lpstr>U.S. Supreme Court</vt:lpstr>
      <vt:lpstr>U.S. Supreme Court</vt:lpstr>
      <vt:lpstr>PAS and United States</vt:lpstr>
      <vt:lpstr>States that Allow the Practice</vt:lpstr>
      <vt:lpstr>States that Allow the Practice</vt:lpstr>
      <vt:lpstr>Oregon Legislates the Language of Physician Assisted Suicide</vt:lpstr>
      <vt:lpstr>Washington, Initiative 1000</vt:lpstr>
      <vt:lpstr>What’s the big deal?</vt:lpstr>
      <vt:lpstr>The Candidate and event</vt:lpstr>
      <vt:lpstr>candidate</vt:lpstr>
      <vt:lpstr>Drug Dosing in PAS</vt:lpstr>
      <vt:lpstr>Important – Don’t Blur the Lines</vt:lpstr>
      <vt:lpstr>Important – Don’t Blur the Lines</vt:lpstr>
      <vt:lpstr>Biblical ethics</vt:lpstr>
      <vt:lpstr>Biblical View  of Life</vt:lpstr>
      <vt:lpstr>Biblical View  of Killing and Death</vt:lpstr>
      <vt:lpstr>The Bible on the End of life</vt:lpstr>
      <vt:lpstr>Bible on the end of life</vt:lpstr>
      <vt:lpstr>Does Loss of Autonomy  Justify Pas?</vt:lpstr>
      <vt:lpstr>What about my autonomy?</vt:lpstr>
      <vt:lpstr>Is Mercy killing justified?</vt:lpstr>
      <vt:lpstr>Does Loss of dignity Justify PAS?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Topical Studies in Biomedical Ethics  - Week 8  May 1, 2011</dc:title>
  <dc:creator>Daniel</dc:creator>
  <cp:lastModifiedBy>Daniel Stearsman</cp:lastModifiedBy>
  <cp:revision>60</cp:revision>
  <cp:lastPrinted>2015-03-25T16:16:20Z</cp:lastPrinted>
  <dcterms:created xsi:type="dcterms:W3CDTF">2011-05-04T11:15:06Z</dcterms:created>
  <dcterms:modified xsi:type="dcterms:W3CDTF">2025-04-03T16:18:01Z</dcterms:modified>
</cp:coreProperties>
</file>