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82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9FB75-CD06-425F-A26D-0BEB49428D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B89E0A-DE73-415C-99FB-817B8EDA1F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26B18-0D1C-458B-99AF-D80804A23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67FA-217E-4FFE-B0D0-EDD3CF03D19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63E02-ED00-4064-8ED9-CEF4F33B2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97136-D6B9-406E-8183-6B7B69796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C3D3-D98A-41CD-9B6E-BDEDE6D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9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52263-60AE-45B5-8476-8224920BD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1F38D3-8C11-4051-8910-1BCCCB3D53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47A039-15FE-4A05-9618-70DB895AE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67FA-217E-4FFE-B0D0-EDD3CF03D19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89BB7-AB39-40AC-A284-164E4771C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9A5EB-7F71-47AF-A0ED-D4CB11B8A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C3D3-D98A-41CD-9B6E-BDEDE6D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837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454776-5D3B-4596-A533-E00A69109E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27720A-3424-49E9-99DF-0DEC75B056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73B1F-5F01-4AA2-AF33-B13024DB9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67FA-217E-4FFE-B0D0-EDD3CF03D19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A72D4-CAFD-487F-9D77-845EF4C1E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DAEA3-34A3-4ED6-9E43-9CA346C03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C3D3-D98A-41CD-9B6E-BDEDE6D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25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FFDF4-52FA-41D2-987C-FC35D4A3D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29A51-1ED9-45A1-B8E3-4D48B89FC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464B2-905D-4052-AF27-5661AD07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67FA-217E-4FFE-B0D0-EDD3CF03D19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EB387-4F6F-420E-8D46-9D8BBC6B7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6A608-8E63-4D49-80AB-6F976D7A2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C3D3-D98A-41CD-9B6E-BDEDE6D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250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11590-691C-4EB3-9B7F-BB2225171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AF4C6-4BF4-480D-976B-009DABED2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6E846-30DD-493E-ADA5-0EA56FF03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67FA-217E-4FFE-B0D0-EDD3CF03D19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B28CF-56AB-416E-B52B-B04B9F821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5A3CF-E146-45A6-BD72-86F84F988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C3D3-D98A-41CD-9B6E-BDEDE6D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97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442A4-08F9-4599-B5EA-5E049392C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7F01B-EE34-44B6-9D3B-03AB3961B7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4D02BB-670C-4621-9A57-89C2DD46AB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4578FA-2DF8-40A9-92CC-E3955D9E8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67FA-217E-4FFE-B0D0-EDD3CF03D19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E628E-D8D7-48B0-9E46-AFEDEED81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507CAE-346F-49AB-9741-C091A41E2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C3D3-D98A-41CD-9B6E-BDEDE6D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228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70A84-221E-41F9-A419-A7B0EDD80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A8848E-FC12-4BB5-9C01-11845E903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8DCC4E-C95F-48C6-A33B-A637884FCB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4229FD-E62D-44DC-9D51-994DCA0336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051C33-A413-4618-A61E-DE401FC7B1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AC8B12-3ABE-463E-8A45-53EF646F9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67FA-217E-4FFE-B0D0-EDD3CF03D19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9956C2-329D-4F51-ADF6-6B94EFFD9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FE280B-609C-48AF-8564-A68B999E5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C3D3-D98A-41CD-9B6E-BDEDE6D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43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205AC-1DAE-429A-992E-064F71C20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90ABC-1EF0-403B-BED9-51520613C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67FA-217E-4FFE-B0D0-EDD3CF03D19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72AD0C-E040-4112-B69C-BCDCAAEB8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45BD5D-E930-42C1-935B-DB859CE23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C3D3-D98A-41CD-9B6E-BDEDE6D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085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9AD53E-0264-46EB-836B-2727F237E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67FA-217E-4FFE-B0D0-EDD3CF03D19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51EB6A-02F9-44AF-83A2-6D260B284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ACCEB5-5C99-472B-8DEE-529A5C3F9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C3D3-D98A-41CD-9B6E-BDEDE6D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898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99CD8-BF23-4C05-A917-C71BAB201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408AF-DB02-406B-B903-08B50126A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DD9D31-6DC5-4706-BD49-BE14FD509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A4E53D-9F5D-4699-8306-8F4CDFD21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67FA-217E-4FFE-B0D0-EDD3CF03D19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BBBB48-7436-42DB-A8A3-FB109C17B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9E3CA4-DB7F-466C-B2DC-302CC2D0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C3D3-D98A-41CD-9B6E-BDEDE6D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9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3873E-E2FB-45F7-B501-6DE84A4DF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7B7B0F-1BA5-47FE-9F93-253677E10E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24D56D-85BF-4EE2-B38A-9C0F314F7C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0F5C4-B317-4BEB-9A43-464E9044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67FA-217E-4FFE-B0D0-EDD3CF03D19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9C3D1-DF24-403A-BFCC-B2FD31F51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F8960D-75CD-4736-831E-BCFB37159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9C3D3-D98A-41CD-9B6E-BDEDE6D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31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7E6B56-A6E9-40EA-90E8-3BF8C5EE7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157F20-67E3-4A54-BBA3-67BCD891E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9B766-3CDC-4E46-8D14-8F8B3D7399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467FA-217E-4FFE-B0D0-EDD3CF03D191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54D01-C58C-483D-B3C2-E72E785288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99E81-0839-4822-A52F-39FBFD4774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9C3D3-D98A-41CD-9B6E-BDEDE6D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021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7E45E-F1A6-496A-AFED-8C7ECCFB0C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Hebrews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4B6E74-3F0F-4F48-A43C-6826E7AB0E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200" dirty="0"/>
              <a:t>	</a:t>
            </a:r>
            <a:r>
              <a:rPr lang="en-US" sz="3200" dirty="0"/>
              <a:t>Exhortation to Draw Near, Hold Fast, and Love One Another (10:19–13:21)</a:t>
            </a:r>
          </a:p>
        </p:txBody>
      </p:sp>
    </p:spTree>
    <p:extLst>
      <p:ext uri="{BB962C8B-B14F-4D97-AF65-F5344CB8AC3E}">
        <p14:creationId xmlns:p14="http://schemas.microsoft.com/office/powerpoint/2010/main" val="584486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5D06D-9848-4A2A-90ED-1966965AE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Exhortation to Draw Near, Hold Fast, and Love One Another (10:19–13:21)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04FDA-3676-4671-BAA5-7BA477AE3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+mj-lt"/>
              <a:buAutoNum type="arabicParenR"/>
            </a:pPr>
            <a:r>
              <a:rPr lang="en-US" sz="5400" dirty="0"/>
              <a:t>  Confidence to Persevere and Avoid Willful Sin (10:19–39)</a:t>
            </a:r>
          </a:p>
          <a:p>
            <a:pPr lvl="1">
              <a:buFont typeface="+mj-lt"/>
              <a:buAutoNum type="arabicParenR"/>
            </a:pPr>
            <a:r>
              <a:rPr lang="en-US" sz="4400" dirty="0"/>
              <a:t>  Spiritual Resources, Privileges, and Requirements (10:19–25) Ending Exhortation</a:t>
            </a:r>
          </a:p>
          <a:p>
            <a:pPr lvl="1">
              <a:buFont typeface="+mj-lt"/>
              <a:buAutoNum type="arabicParenR"/>
            </a:pPr>
            <a:r>
              <a:rPr lang="en-US" sz="4400" dirty="0"/>
              <a:t>  Dangers of Deliberate Sin (10:26–34)</a:t>
            </a:r>
          </a:p>
          <a:p>
            <a:pPr lvl="1">
              <a:buFont typeface="+mj-lt"/>
              <a:buAutoNum type="arabicParenR"/>
            </a:pPr>
            <a:r>
              <a:rPr lang="en-US" sz="4400" dirty="0"/>
              <a:t>  Need to Persevere (10:35–39)</a:t>
            </a:r>
          </a:p>
        </p:txBody>
      </p:sp>
    </p:spTree>
    <p:extLst>
      <p:ext uri="{BB962C8B-B14F-4D97-AF65-F5344CB8AC3E}">
        <p14:creationId xmlns:p14="http://schemas.microsoft.com/office/powerpoint/2010/main" val="3443996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53037-7D4F-45DC-BB18-1CE8B43F4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Exhortation to Draw Near, Hold Fast, and Love One Another (10:19–13:21)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1E998-629B-4B31-BCE5-967443A72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indent="-914400" algn="just" rtl="0">
              <a:buFont typeface="+mj-lt"/>
              <a:buAutoNum type="arabicPeriod" startAt="2"/>
            </a:pPr>
            <a:r>
              <a:rPr lang="en-US" sz="5400" dirty="0"/>
              <a:t>Conviction to Live by Faith (11:1–40)</a:t>
            </a:r>
          </a:p>
          <a:p>
            <a:pPr lvl="1" algn="just">
              <a:buFont typeface="+mj-lt"/>
              <a:buAutoNum type="arabicPeriod"/>
            </a:pPr>
            <a:r>
              <a:rPr lang="en-US" sz="4800" dirty="0"/>
              <a:t>Necessity of Faith (11:1–2)</a:t>
            </a:r>
          </a:p>
          <a:p>
            <a:pPr lvl="1" algn="just">
              <a:buFont typeface="+mj-lt"/>
              <a:buAutoNum type="arabicPeriod"/>
            </a:pPr>
            <a:r>
              <a:rPr lang="en-US" sz="4800" dirty="0"/>
              <a:t>Foresight of Faith (11:3–16)</a:t>
            </a:r>
          </a:p>
          <a:p>
            <a:pPr lvl="1" algn="just">
              <a:buFont typeface="+mj-lt"/>
              <a:buAutoNum type="arabicPeriod"/>
            </a:pPr>
            <a:r>
              <a:rPr lang="en-US" sz="4800" dirty="0"/>
              <a:t>Accomplishments of Faith (11:17–40)</a:t>
            </a:r>
          </a:p>
        </p:txBody>
      </p:sp>
    </p:spTree>
    <p:extLst>
      <p:ext uri="{BB962C8B-B14F-4D97-AF65-F5344CB8AC3E}">
        <p14:creationId xmlns:p14="http://schemas.microsoft.com/office/powerpoint/2010/main" val="4198322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DE94D-4E19-4DE6-8D00-DF4B881FE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Exhortation to Draw Near, Hold Fast, and Love One Another (10:19–13:21)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E31EA-AD64-44C7-AA88-9943E4B09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4000" dirty="0"/>
              <a:t>Encouragement to Run with Endurance and Pursue Peace (12:1–29)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sz="3200" dirty="0"/>
              <a:t>Running with Endurance (12:1–3)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sz="3200" dirty="0"/>
              <a:t>Enduring Discipline (12:4–13)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sz="3200" dirty="0"/>
              <a:t>Pursuing Peace and Holiness (12:14–17)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sz="3200" dirty="0"/>
              <a:t>Arrival at Mount Zion (12:18–24)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sz="3200" dirty="0"/>
              <a:t>Dangers of Turning Away (12:25–29)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0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F01E2-6A42-48F5-9952-B1904C2AA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Exhortation to Draw Near, Hold Fast, and Love One Another (10:19–13:21)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8B84B-4F37-48DB-89AE-2F8BBB38D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n-US" sz="5400" dirty="0"/>
              <a:t>Final Exhortations to Love and Humble Submission (13:1–21)</a:t>
            </a:r>
          </a:p>
          <a:p>
            <a:pPr marL="1200150" lvl="1" indent="-742950">
              <a:buFont typeface="+mj-lt"/>
              <a:buAutoNum type="arabicParenR"/>
            </a:pPr>
            <a:r>
              <a:rPr lang="en-US" sz="4400" dirty="0"/>
              <a:t>Continuing in Love (13:1–8)</a:t>
            </a:r>
          </a:p>
          <a:p>
            <a:pPr marL="1200150" lvl="1" indent="-742950">
              <a:buFont typeface="+mj-lt"/>
              <a:buAutoNum type="arabicParenR"/>
            </a:pPr>
            <a:r>
              <a:rPr lang="en-US" sz="4400" dirty="0"/>
              <a:t>Continuing Sacrifices of Praise (13:9–16)</a:t>
            </a:r>
          </a:p>
          <a:p>
            <a:pPr marL="1200150" lvl="1" indent="-742950">
              <a:buFont typeface="+mj-lt"/>
              <a:buAutoNum type="arabicParenR"/>
            </a:pPr>
            <a:r>
              <a:rPr lang="en-US" sz="4400" dirty="0"/>
              <a:t>Continuing in Submission and Prayer (13:17–21)</a:t>
            </a:r>
          </a:p>
        </p:txBody>
      </p:sp>
    </p:spTree>
    <p:extLst>
      <p:ext uri="{BB962C8B-B14F-4D97-AF65-F5344CB8AC3E}">
        <p14:creationId xmlns:p14="http://schemas.microsoft.com/office/powerpoint/2010/main" val="294275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4B26A-D774-45C2-A92A-12D564A7F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CONCLUSION AND FINAL GREETINGS (13:22–25)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C6A4E-317C-44FC-9C0A-2276F620D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22 Brothers, I urge you to bear with my word of exhortation, for I have written you only a short letter.</a:t>
            </a:r>
          </a:p>
          <a:p>
            <a:pPr marL="0" indent="0">
              <a:buNone/>
            </a:pPr>
            <a:r>
              <a:rPr lang="en-US" dirty="0"/>
              <a:t>23 I want you to know that our brother Timothy has been released. If he arrives soon, I will come with him to see you.</a:t>
            </a:r>
          </a:p>
          <a:p>
            <a:pPr marL="0" indent="0">
              <a:buNone/>
            </a:pPr>
            <a:r>
              <a:rPr lang="en-US" dirty="0"/>
              <a:t>24 Greet all your leaders and all God’s people. Those from Italy send you their greetings.</a:t>
            </a:r>
          </a:p>
          <a:p>
            <a:pPr marL="0" indent="0">
              <a:buNone/>
            </a:pPr>
            <a:r>
              <a:rPr lang="en-US" dirty="0"/>
              <a:t>25 Grace be with you all.</a:t>
            </a:r>
          </a:p>
        </p:txBody>
      </p:sp>
    </p:spTree>
    <p:extLst>
      <p:ext uri="{BB962C8B-B14F-4D97-AF65-F5344CB8AC3E}">
        <p14:creationId xmlns:p14="http://schemas.microsoft.com/office/powerpoint/2010/main" val="1487131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300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Hebrews</vt:lpstr>
      <vt:lpstr>Exhortation to Draw Near, Hold Fast, and Love One Another (10:19–13:21)</vt:lpstr>
      <vt:lpstr>Exhortation to Draw Near, Hold Fast, and Love One Another (10:19–13:21)</vt:lpstr>
      <vt:lpstr>Exhortation to Draw Near, Hold Fast, and Love One Another (10:19–13:21)</vt:lpstr>
      <vt:lpstr>Exhortation to Draw Near, Hold Fast, and Love One Another (10:19–13:21)</vt:lpstr>
      <vt:lpstr>CONCLUSION AND FINAL GREETINGS (13:22–25)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Hebrews</dc:title>
  <dc:creator>Stephen Atnip</dc:creator>
  <cp:lastModifiedBy>Stephen Atnip</cp:lastModifiedBy>
  <cp:revision>4</cp:revision>
  <dcterms:created xsi:type="dcterms:W3CDTF">2020-10-23T01:13:22Z</dcterms:created>
  <dcterms:modified xsi:type="dcterms:W3CDTF">2020-10-23T01:40:01Z</dcterms:modified>
</cp:coreProperties>
</file>